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2.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1.xml" ContentType="application/vnd.openxmlformats-officedocument.presentationml.notesSlide+xml"/>
  <Override PartName="/ppt/ink/ink5.xml" ContentType="application/inkml+xml"/>
  <Override PartName="/ppt/ink/ink6.xml" ContentType="application/inkml+xml"/>
  <Override PartName="/ppt/notesSlides/notesSlide2.xml" ContentType="application/vnd.openxmlformats-officedocument.presentationml.notesSlide+xml"/>
  <Override PartName="/ppt/ink/ink7.xml" ContentType="application/inkml+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33"/>
  </p:notesMasterIdLst>
  <p:sldIdLst>
    <p:sldId id="582" r:id="rId7"/>
    <p:sldId id="668" r:id="rId8"/>
    <p:sldId id="625" r:id="rId9"/>
    <p:sldId id="669" r:id="rId10"/>
    <p:sldId id="312" r:id="rId11"/>
    <p:sldId id="593" r:id="rId12"/>
    <p:sldId id="583" r:id="rId13"/>
    <p:sldId id="313" r:id="rId14"/>
    <p:sldId id="322" r:id="rId15"/>
    <p:sldId id="587" r:id="rId16"/>
    <p:sldId id="533" r:id="rId17"/>
    <p:sldId id="534" r:id="rId18"/>
    <p:sldId id="535" r:id="rId19"/>
    <p:sldId id="536" r:id="rId20"/>
    <p:sldId id="318" r:id="rId21"/>
    <p:sldId id="315" r:id="rId22"/>
    <p:sldId id="316" r:id="rId23"/>
    <p:sldId id="324" r:id="rId24"/>
    <p:sldId id="325" r:id="rId25"/>
    <p:sldId id="326" r:id="rId26"/>
    <p:sldId id="329" r:id="rId27"/>
    <p:sldId id="334" r:id="rId28"/>
    <p:sldId id="505" r:id="rId29"/>
    <p:sldId id="588" r:id="rId30"/>
    <p:sldId id="341" r:id="rId31"/>
    <p:sldId id="342"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DB0978-477C-DF42-BC75-D2367092C885}" v="14" dt="2023-06-15T01:11:43.5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893" autoAdjust="0"/>
    <p:restoredTop sz="95687" autoAdjust="0"/>
  </p:normalViewPr>
  <p:slideViewPr>
    <p:cSldViewPr snapToGrid="0">
      <p:cViewPr varScale="1">
        <p:scale>
          <a:sx n="90" d="100"/>
          <a:sy n="90" d="100"/>
        </p:scale>
        <p:origin x="200" y="47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microsoft.com/office/2015/10/relationships/revisionInfo" Target="revisionInfo.xml"/><Relationship Id="rId21" Type="http://schemas.openxmlformats.org/officeDocument/2006/relationships/slide" Target="slides/slide15.xml"/><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viewProps" Target="viewProps.xml"/><Relationship Id="rId8" Type="http://schemas.openxmlformats.org/officeDocument/2006/relationships/slide" Target="slides/slide2.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arhana Choudhury" userId="8bfadc28-a633-41a8-aacf-e9b58948d589" providerId="ADAL" clId="{AEDB0978-477C-DF42-BC75-D2367092C885}"/>
    <pc:docChg chg="custSel addSld delSld modSld sldOrd">
      <pc:chgData name="Farhana Choudhury" userId="8bfadc28-a633-41a8-aacf-e9b58948d589" providerId="ADAL" clId="{AEDB0978-477C-DF42-BC75-D2367092C885}" dt="2023-06-15T01:11:43.507" v="255"/>
      <pc:docMkLst>
        <pc:docMk/>
      </pc:docMkLst>
      <pc:sldChg chg="addSp add ord">
        <pc:chgData name="Farhana Choudhury" userId="8bfadc28-a633-41a8-aacf-e9b58948d589" providerId="ADAL" clId="{AEDB0978-477C-DF42-BC75-D2367092C885}" dt="2023-06-15T01:11:43.507" v="255"/>
        <pc:sldMkLst>
          <pc:docMk/>
          <pc:sldMk cId="1069824258" sldId="625"/>
        </pc:sldMkLst>
        <pc:inkChg chg="add">
          <ac:chgData name="Farhana Choudhury" userId="8bfadc28-a633-41a8-aacf-e9b58948d589" providerId="ADAL" clId="{AEDB0978-477C-DF42-BC75-D2367092C885}" dt="2023-06-15T00:52:15.500" v="13"/>
          <ac:inkMkLst>
            <pc:docMk/>
            <pc:sldMk cId="1069824258" sldId="625"/>
            <ac:inkMk id="2" creationId="{3FEAA90B-FD62-77B3-608D-86460B4A0D3B}"/>
          </ac:inkMkLst>
        </pc:inkChg>
        <pc:inkChg chg="add">
          <ac:chgData name="Farhana Choudhury" userId="8bfadc28-a633-41a8-aacf-e9b58948d589" providerId="ADAL" clId="{AEDB0978-477C-DF42-BC75-D2367092C885}" dt="2023-06-15T01:11:43.507" v="255"/>
          <ac:inkMkLst>
            <pc:docMk/>
            <pc:sldMk cId="1069824258" sldId="625"/>
            <ac:inkMk id="3" creationId="{5365AEBF-B94D-E99E-3F79-F241F718443C}"/>
          </ac:inkMkLst>
        </pc:inkChg>
      </pc:sldChg>
      <pc:sldChg chg="del">
        <pc:chgData name="Farhana Choudhury" userId="8bfadc28-a633-41a8-aacf-e9b58948d589" providerId="ADAL" clId="{AEDB0978-477C-DF42-BC75-D2367092C885}" dt="2023-06-15T00:36:22.763" v="1" actId="2696"/>
        <pc:sldMkLst>
          <pc:docMk/>
          <pc:sldMk cId="3202596735" sldId="647"/>
        </pc:sldMkLst>
      </pc:sldChg>
      <pc:sldChg chg="addSp delSp modSp add mod delAnim modAnim">
        <pc:chgData name="Farhana Choudhury" userId="8bfadc28-a633-41a8-aacf-e9b58948d589" providerId="ADAL" clId="{AEDB0978-477C-DF42-BC75-D2367092C885}" dt="2023-06-15T01:09:28.913" v="254"/>
        <pc:sldMkLst>
          <pc:docMk/>
          <pc:sldMk cId="452970840" sldId="668"/>
        </pc:sldMkLst>
        <pc:spChg chg="del">
          <ac:chgData name="Farhana Choudhury" userId="8bfadc28-a633-41a8-aacf-e9b58948d589" providerId="ADAL" clId="{AEDB0978-477C-DF42-BC75-D2367092C885}" dt="2023-06-15T00:36:46.368" v="5" actId="478"/>
          <ac:spMkLst>
            <pc:docMk/>
            <pc:sldMk cId="452970840" sldId="668"/>
            <ac:spMk id="13" creationId="{FA6E46A1-A9CB-C038-B7DB-D1BB015B5FE7}"/>
          </ac:spMkLst>
        </pc:spChg>
        <pc:spChg chg="del">
          <ac:chgData name="Farhana Choudhury" userId="8bfadc28-a633-41a8-aacf-e9b58948d589" providerId="ADAL" clId="{AEDB0978-477C-DF42-BC75-D2367092C885}" dt="2023-06-15T00:36:46.368" v="5" actId="478"/>
          <ac:spMkLst>
            <pc:docMk/>
            <pc:sldMk cId="452970840" sldId="668"/>
            <ac:spMk id="51" creationId="{5D711325-E59B-4538-2CFF-E09E4CF4AE2F}"/>
          </ac:spMkLst>
        </pc:spChg>
        <pc:picChg chg="del">
          <ac:chgData name="Farhana Choudhury" userId="8bfadc28-a633-41a8-aacf-e9b58948d589" providerId="ADAL" clId="{AEDB0978-477C-DF42-BC75-D2367092C885}" dt="2023-06-15T00:36:41.858" v="4" actId="478"/>
          <ac:picMkLst>
            <pc:docMk/>
            <pc:sldMk cId="452970840" sldId="668"/>
            <ac:picMk id="2" creationId="{748353C7-C67D-FCC7-2F52-CA7A23ECB690}"/>
          </ac:picMkLst>
        </pc:picChg>
        <pc:picChg chg="del">
          <ac:chgData name="Farhana Choudhury" userId="8bfadc28-a633-41a8-aacf-e9b58948d589" providerId="ADAL" clId="{AEDB0978-477C-DF42-BC75-D2367092C885}" dt="2023-06-15T00:36:39.081" v="3" actId="478"/>
          <ac:picMkLst>
            <pc:docMk/>
            <pc:sldMk cId="452970840" sldId="668"/>
            <ac:picMk id="6" creationId="{4A94D316-62AD-4144-736D-DE89E6ECCC26}"/>
          </ac:picMkLst>
        </pc:picChg>
        <pc:inkChg chg="add">
          <ac:chgData name="Farhana Choudhury" userId="8bfadc28-a633-41a8-aacf-e9b58948d589" providerId="ADAL" clId="{AEDB0978-477C-DF42-BC75-D2367092C885}" dt="2023-06-15T00:52:15.500" v="13"/>
          <ac:inkMkLst>
            <pc:docMk/>
            <pc:sldMk cId="452970840" sldId="668"/>
            <ac:inkMk id="12" creationId="{217A6F5A-ABA8-5C05-6A2B-9B6C1EA647A5}"/>
          </ac:inkMkLst>
        </pc:inkChg>
        <pc:inkChg chg="add">
          <ac:chgData name="Farhana Choudhury" userId="8bfadc28-a633-41a8-aacf-e9b58948d589" providerId="ADAL" clId="{AEDB0978-477C-DF42-BC75-D2367092C885}" dt="2023-06-15T01:02:45.712" v="252"/>
          <ac:inkMkLst>
            <pc:docMk/>
            <pc:sldMk cId="452970840" sldId="668"/>
            <ac:inkMk id="14" creationId="{0353DF00-442F-18C6-1FA5-A1B3CD3FE92C}"/>
          </ac:inkMkLst>
        </pc:inkChg>
        <pc:inkChg chg="add">
          <ac:chgData name="Farhana Choudhury" userId="8bfadc28-a633-41a8-aacf-e9b58948d589" providerId="ADAL" clId="{AEDB0978-477C-DF42-BC75-D2367092C885}" dt="2023-06-15T01:06:36.954" v="253"/>
          <ac:inkMkLst>
            <pc:docMk/>
            <pc:sldMk cId="452970840" sldId="668"/>
            <ac:inkMk id="16" creationId="{7AE5B94D-8D55-23CD-6843-49404DA55945}"/>
          </ac:inkMkLst>
        </pc:inkChg>
        <pc:inkChg chg="add">
          <ac:chgData name="Farhana Choudhury" userId="8bfadc28-a633-41a8-aacf-e9b58948d589" providerId="ADAL" clId="{AEDB0978-477C-DF42-BC75-D2367092C885}" dt="2023-06-15T01:09:28.913" v="254"/>
          <ac:inkMkLst>
            <pc:docMk/>
            <pc:sldMk cId="452970840" sldId="668"/>
            <ac:inkMk id="17" creationId="{156D45F4-1C57-FA9E-9725-379F21E2484F}"/>
          </ac:inkMkLst>
        </pc:inkChg>
        <pc:cxnChg chg="del mod">
          <ac:chgData name="Farhana Choudhury" userId="8bfadc28-a633-41a8-aacf-e9b58948d589" providerId="ADAL" clId="{AEDB0978-477C-DF42-BC75-D2367092C885}" dt="2023-06-15T00:36:46.368" v="5" actId="478"/>
          <ac:cxnSpMkLst>
            <pc:docMk/>
            <pc:sldMk cId="452970840" sldId="668"/>
            <ac:cxnSpMk id="52" creationId="{2C87E3B4-7C97-6470-50FF-3A40521ED70E}"/>
          </ac:cxnSpMkLst>
        </pc:cxnChg>
        <pc:cxnChg chg="del mod">
          <ac:chgData name="Farhana Choudhury" userId="8bfadc28-a633-41a8-aacf-e9b58948d589" providerId="ADAL" clId="{AEDB0978-477C-DF42-BC75-D2367092C885}" dt="2023-06-15T00:36:46.368" v="5" actId="478"/>
          <ac:cxnSpMkLst>
            <pc:docMk/>
            <pc:sldMk cId="452970840" sldId="668"/>
            <ac:cxnSpMk id="55" creationId="{68F8AA2D-483A-CA4B-4D5E-AE3FD1EA8317}"/>
          </ac:cxnSpMkLst>
        </pc:cxnChg>
      </pc:sldChg>
      <pc:sldChg chg="addSp modSp add mod">
        <pc:chgData name="Farhana Choudhury" userId="8bfadc28-a633-41a8-aacf-e9b58948d589" providerId="ADAL" clId="{AEDB0978-477C-DF42-BC75-D2367092C885}" dt="2023-06-15T01:11:43.507" v="255"/>
        <pc:sldMkLst>
          <pc:docMk/>
          <pc:sldMk cId="1660444735" sldId="669"/>
        </pc:sldMkLst>
        <pc:spChg chg="mod">
          <ac:chgData name="Farhana Choudhury" userId="8bfadc28-a633-41a8-aacf-e9b58948d589" providerId="ADAL" clId="{AEDB0978-477C-DF42-BC75-D2367092C885}" dt="2023-06-15T00:56:50.978" v="20" actId="20577"/>
          <ac:spMkLst>
            <pc:docMk/>
            <pc:sldMk cId="1660444735" sldId="669"/>
            <ac:spMk id="4098" creationId="{00000000-0000-0000-0000-000000000000}"/>
          </ac:spMkLst>
        </pc:spChg>
        <pc:spChg chg="mod">
          <ac:chgData name="Farhana Choudhury" userId="8bfadc28-a633-41a8-aacf-e9b58948d589" providerId="ADAL" clId="{AEDB0978-477C-DF42-BC75-D2367092C885}" dt="2023-06-15T01:01:19.003" v="251" actId="20577"/>
          <ac:spMkLst>
            <pc:docMk/>
            <pc:sldMk cId="1660444735" sldId="669"/>
            <ac:spMk id="4099" creationId="{00000000-0000-0000-0000-000000000000}"/>
          </ac:spMkLst>
        </pc:spChg>
        <pc:inkChg chg="add">
          <ac:chgData name="Farhana Choudhury" userId="8bfadc28-a633-41a8-aacf-e9b58948d589" providerId="ADAL" clId="{AEDB0978-477C-DF42-BC75-D2367092C885}" dt="2023-06-15T01:11:43.507" v="255"/>
          <ac:inkMkLst>
            <pc:docMk/>
            <pc:sldMk cId="1660444735" sldId="669"/>
            <ac:inkMk id="2" creationId="{A4A8EB5B-D0D5-381C-B972-D25B926BF15F}"/>
          </ac:inkMkLst>
        </pc:inkChg>
      </pc:sldChg>
    </pc:docChg>
  </pc:docChgLst>
  <pc:docChgLst>
    <pc:chgData name="Farhana Choudhury" userId="8bfadc28-a633-41a8-aacf-e9b58948d589" providerId="ADAL" clId="{21745026-9D2A-7C4B-9490-3F23E11883C7}"/>
    <pc:docChg chg="addSld delSld modSld sldOrd">
      <pc:chgData name="Farhana Choudhury" userId="8bfadc28-a633-41a8-aacf-e9b58948d589" providerId="ADAL" clId="{21745026-9D2A-7C4B-9490-3F23E11883C7}" dt="2022-07-05T04:38:08.299" v="11" actId="2696"/>
      <pc:docMkLst>
        <pc:docMk/>
      </pc:docMkLst>
      <pc:sldChg chg="del">
        <pc:chgData name="Farhana Choudhury" userId="8bfadc28-a633-41a8-aacf-e9b58948d589" providerId="ADAL" clId="{21745026-9D2A-7C4B-9490-3F23E11883C7}" dt="2022-07-03T05:57:54.674" v="5" actId="2696"/>
        <pc:sldMkLst>
          <pc:docMk/>
          <pc:sldMk cId="3906150419" sldId="320"/>
        </pc:sldMkLst>
      </pc:sldChg>
      <pc:sldChg chg="del">
        <pc:chgData name="Farhana Choudhury" userId="8bfadc28-a633-41a8-aacf-e9b58948d589" providerId="ADAL" clId="{21745026-9D2A-7C4B-9490-3F23E11883C7}" dt="2022-07-05T04:38:08.299" v="11" actId="2696"/>
        <pc:sldMkLst>
          <pc:docMk/>
          <pc:sldMk cId="2979094612" sldId="343"/>
        </pc:sldMkLst>
      </pc:sldChg>
      <pc:sldChg chg="del">
        <pc:chgData name="Farhana Choudhury" userId="8bfadc28-a633-41a8-aacf-e9b58948d589" providerId="ADAL" clId="{21745026-9D2A-7C4B-9490-3F23E11883C7}" dt="2022-07-05T04:38:08.299" v="11" actId="2696"/>
        <pc:sldMkLst>
          <pc:docMk/>
          <pc:sldMk cId="134402744" sldId="344"/>
        </pc:sldMkLst>
      </pc:sldChg>
      <pc:sldChg chg="del">
        <pc:chgData name="Farhana Choudhury" userId="8bfadc28-a633-41a8-aacf-e9b58948d589" providerId="ADAL" clId="{21745026-9D2A-7C4B-9490-3F23E11883C7}" dt="2022-07-05T04:38:08.299" v="11" actId="2696"/>
        <pc:sldMkLst>
          <pc:docMk/>
          <pc:sldMk cId="2577891617" sldId="345"/>
        </pc:sldMkLst>
      </pc:sldChg>
      <pc:sldChg chg="del">
        <pc:chgData name="Farhana Choudhury" userId="8bfadc28-a633-41a8-aacf-e9b58948d589" providerId="ADAL" clId="{21745026-9D2A-7C4B-9490-3F23E11883C7}" dt="2022-07-03T05:57:54.674" v="5" actId="2696"/>
        <pc:sldMkLst>
          <pc:docMk/>
          <pc:sldMk cId="4131658052" sldId="538"/>
        </pc:sldMkLst>
      </pc:sldChg>
      <pc:sldChg chg="del">
        <pc:chgData name="Farhana Choudhury" userId="8bfadc28-a633-41a8-aacf-e9b58948d589" providerId="ADAL" clId="{21745026-9D2A-7C4B-9490-3F23E11883C7}" dt="2022-07-03T05:57:54.674" v="5" actId="2696"/>
        <pc:sldMkLst>
          <pc:docMk/>
          <pc:sldMk cId="1229554770" sldId="539"/>
        </pc:sldMkLst>
      </pc:sldChg>
      <pc:sldChg chg="del">
        <pc:chgData name="Farhana Choudhury" userId="8bfadc28-a633-41a8-aacf-e9b58948d589" providerId="ADAL" clId="{21745026-9D2A-7C4B-9490-3F23E11883C7}" dt="2022-07-03T05:57:54.674" v="5" actId="2696"/>
        <pc:sldMkLst>
          <pc:docMk/>
          <pc:sldMk cId="2161271545" sldId="541"/>
        </pc:sldMkLst>
      </pc:sldChg>
      <pc:sldChg chg="del">
        <pc:chgData name="Farhana Choudhury" userId="8bfadc28-a633-41a8-aacf-e9b58948d589" providerId="ADAL" clId="{21745026-9D2A-7C4B-9490-3F23E11883C7}" dt="2022-07-03T05:57:54.674" v="5" actId="2696"/>
        <pc:sldMkLst>
          <pc:docMk/>
          <pc:sldMk cId="979396506" sldId="542"/>
        </pc:sldMkLst>
      </pc:sldChg>
      <pc:sldChg chg="del">
        <pc:chgData name="Farhana Choudhury" userId="8bfadc28-a633-41a8-aacf-e9b58948d589" providerId="ADAL" clId="{21745026-9D2A-7C4B-9490-3F23E11883C7}" dt="2022-07-03T05:57:54.674" v="5" actId="2696"/>
        <pc:sldMkLst>
          <pc:docMk/>
          <pc:sldMk cId="4187292229" sldId="543"/>
        </pc:sldMkLst>
      </pc:sldChg>
      <pc:sldChg chg="del">
        <pc:chgData name="Farhana Choudhury" userId="8bfadc28-a633-41a8-aacf-e9b58948d589" providerId="ADAL" clId="{21745026-9D2A-7C4B-9490-3F23E11883C7}" dt="2022-07-03T05:57:54.674" v="5" actId="2696"/>
        <pc:sldMkLst>
          <pc:docMk/>
          <pc:sldMk cId="2591532215" sldId="544"/>
        </pc:sldMkLst>
      </pc:sldChg>
      <pc:sldChg chg="del">
        <pc:chgData name="Farhana Choudhury" userId="8bfadc28-a633-41a8-aacf-e9b58948d589" providerId="ADAL" clId="{21745026-9D2A-7C4B-9490-3F23E11883C7}" dt="2022-07-03T05:57:54.674" v="5" actId="2696"/>
        <pc:sldMkLst>
          <pc:docMk/>
          <pc:sldMk cId="619301540" sldId="545"/>
        </pc:sldMkLst>
      </pc:sldChg>
      <pc:sldChg chg="del">
        <pc:chgData name="Farhana Choudhury" userId="8bfadc28-a633-41a8-aacf-e9b58948d589" providerId="ADAL" clId="{21745026-9D2A-7C4B-9490-3F23E11883C7}" dt="2022-07-03T05:57:54.674" v="5" actId="2696"/>
        <pc:sldMkLst>
          <pc:docMk/>
          <pc:sldMk cId="1534427915" sldId="546"/>
        </pc:sldMkLst>
      </pc:sldChg>
      <pc:sldChg chg="del">
        <pc:chgData name="Farhana Choudhury" userId="8bfadc28-a633-41a8-aacf-e9b58948d589" providerId="ADAL" clId="{21745026-9D2A-7C4B-9490-3F23E11883C7}" dt="2022-07-03T05:57:54.674" v="5" actId="2696"/>
        <pc:sldMkLst>
          <pc:docMk/>
          <pc:sldMk cId="3057552694" sldId="547"/>
        </pc:sldMkLst>
      </pc:sldChg>
      <pc:sldChg chg="del">
        <pc:chgData name="Farhana Choudhury" userId="8bfadc28-a633-41a8-aacf-e9b58948d589" providerId="ADAL" clId="{21745026-9D2A-7C4B-9490-3F23E11883C7}" dt="2022-07-03T05:57:54.674" v="5" actId="2696"/>
        <pc:sldMkLst>
          <pc:docMk/>
          <pc:sldMk cId="76327098" sldId="548"/>
        </pc:sldMkLst>
      </pc:sldChg>
      <pc:sldChg chg="del">
        <pc:chgData name="Farhana Choudhury" userId="8bfadc28-a633-41a8-aacf-e9b58948d589" providerId="ADAL" clId="{21745026-9D2A-7C4B-9490-3F23E11883C7}" dt="2022-07-03T05:57:54.674" v="5" actId="2696"/>
        <pc:sldMkLst>
          <pc:docMk/>
          <pc:sldMk cId="1038577517" sldId="549"/>
        </pc:sldMkLst>
      </pc:sldChg>
      <pc:sldChg chg="del">
        <pc:chgData name="Farhana Choudhury" userId="8bfadc28-a633-41a8-aacf-e9b58948d589" providerId="ADAL" clId="{21745026-9D2A-7C4B-9490-3F23E11883C7}" dt="2022-07-03T05:57:54.674" v="5" actId="2696"/>
        <pc:sldMkLst>
          <pc:docMk/>
          <pc:sldMk cId="811565578" sldId="550"/>
        </pc:sldMkLst>
      </pc:sldChg>
      <pc:sldChg chg="modSp add mod ord">
        <pc:chgData name="Farhana Choudhury" userId="8bfadc28-a633-41a8-aacf-e9b58948d589" providerId="ADAL" clId="{21745026-9D2A-7C4B-9490-3F23E11883C7}" dt="2022-07-03T06:34:34.957" v="10" actId="20577"/>
        <pc:sldMkLst>
          <pc:docMk/>
          <pc:sldMk cId="79267661" sldId="582"/>
        </pc:sldMkLst>
        <pc:spChg chg="mod">
          <ac:chgData name="Farhana Choudhury" userId="8bfadc28-a633-41a8-aacf-e9b58948d589" providerId="ADAL" clId="{21745026-9D2A-7C4B-9490-3F23E11883C7}" dt="2022-07-03T06:34:34.957" v="10" actId="20577"/>
          <ac:spMkLst>
            <pc:docMk/>
            <pc:sldMk cId="79267661" sldId="582"/>
            <ac:spMk id="5" creationId="{EA752CF1-41DC-B946-BC99-68C5CC88CB85}"/>
          </ac:spMkLst>
        </pc:spChg>
      </pc:sldChg>
      <pc:sldChg chg="del">
        <pc:chgData name="Farhana Choudhury" userId="8bfadc28-a633-41a8-aacf-e9b58948d589" providerId="ADAL" clId="{21745026-9D2A-7C4B-9490-3F23E11883C7}" dt="2022-07-03T05:56:22.857" v="0" actId="2696"/>
        <pc:sldMkLst>
          <pc:docMk/>
          <pc:sldMk cId="2600275808" sldId="582"/>
        </pc:sldMkLst>
      </pc:sldChg>
      <pc:sldChg chg="del">
        <pc:chgData name="Farhana Choudhury" userId="8bfadc28-a633-41a8-aacf-e9b58948d589" providerId="ADAL" clId="{21745026-9D2A-7C4B-9490-3F23E11883C7}" dt="2022-07-03T05:57:45.209" v="4" actId="2696"/>
        <pc:sldMkLst>
          <pc:docMk/>
          <pc:sldMk cId="2024238759" sldId="584"/>
        </pc:sldMkLst>
      </pc:sldChg>
      <pc:sldChg chg="del">
        <pc:chgData name="Farhana Choudhury" userId="8bfadc28-a633-41a8-aacf-e9b58948d589" providerId="ADAL" clId="{21745026-9D2A-7C4B-9490-3F23E11883C7}" dt="2022-07-03T05:57:54.674" v="5" actId="2696"/>
        <pc:sldMkLst>
          <pc:docMk/>
          <pc:sldMk cId="1155488636" sldId="585"/>
        </pc:sldMkLst>
      </pc:sldChg>
      <pc:sldChg chg="del">
        <pc:chgData name="Farhana Choudhury" userId="8bfadc28-a633-41a8-aacf-e9b58948d589" providerId="ADAL" clId="{21745026-9D2A-7C4B-9490-3F23E11883C7}" dt="2022-07-03T05:57:54.674" v="5" actId="2696"/>
        <pc:sldMkLst>
          <pc:docMk/>
          <pc:sldMk cId="2872743046" sldId="586"/>
        </pc:sldMkLst>
      </pc:sldChg>
      <pc:sldChg chg="del">
        <pc:chgData name="Farhana Choudhury" userId="8bfadc28-a633-41a8-aacf-e9b58948d589" providerId="ADAL" clId="{21745026-9D2A-7C4B-9490-3F23E11883C7}" dt="2022-07-05T04:38:08.299" v="11" actId="2696"/>
        <pc:sldMkLst>
          <pc:docMk/>
          <pc:sldMk cId="2051664370" sldId="592"/>
        </pc:sldMkLst>
      </pc:sldChg>
      <pc:sldChg chg="add del">
        <pc:chgData name="Farhana Choudhury" userId="8bfadc28-a633-41a8-aacf-e9b58948d589" providerId="ADAL" clId="{21745026-9D2A-7C4B-9490-3F23E11883C7}" dt="2022-07-03T06:27:28.700" v="8"/>
        <pc:sldMkLst>
          <pc:docMk/>
          <pc:sldMk cId="3202596735" sldId="647"/>
        </pc:sldMkLst>
      </pc:sldChg>
      <pc:sldMasterChg chg="delSldLayout">
        <pc:chgData name="Farhana Choudhury" userId="8bfadc28-a633-41a8-aacf-e9b58948d589" providerId="ADAL" clId="{21745026-9D2A-7C4B-9490-3F23E11883C7}" dt="2022-07-03T05:56:22.857" v="0" actId="2696"/>
        <pc:sldMasterMkLst>
          <pc:docMk/>
          <pc:sldMasterMk cId="1274833569" sldId="2147483662"/>
        </pc:sldMasterMkLst>
        <pc:sldLayoutChg chg="del">
          <pc:chgData name="Farhana Choudhury" userId="8bfadc28-a633-41a8-aacf-e9b58948d589" providerId="ADAL" clId="{21745026-9D2A-7C4B-9490-3F23E11883C7}" dt="2022-07-03T05:56:22.857" v="0" actId="2696"/>
          <pc:sldLayoutMkLst>
            <pc:docMk/>
            <pc:sldMasterMk cId="1274833569" sldId="2147483662"/>
            <pc:sldLayoutMk cId="2140626149" sldId="2147483869"/>
          </pc:sldLayoutMkLst>
        </pc:sldLayoutChg>
      </pc:sldMasterChg>
    </pc:docChg>
  </pc:docChgLst>
  <pc:docChgLst>
    <pc:chgData name="Farhana Choudhury" userId="8bfadc28-a633-41a8-aacf-e9b58948d589" providerId="ADAL" clId="{9F935845-52A9-1A43-8777-3E7B8ED35290}"/>
    <pc:docChg chg="modSld">
      <pc:chgData name="Farhana Choudhury" userId="8bfadc28-a633-41a8-aacf-e9b58948d589" providerId="ADAL" clId="{9F935845-52A9-1A43-8777-3E7B8ED35290}" dt="2023-06-14T00:08:40.780" v="1" actId="20577"/>
      <pc:docMkLst>
        <pc:docMk/>
      </pc:docMkLst>
      <pc:sldChg chg="modSp mod">
        <pc:chgData name="Farhana Choudhury" userId="8bfadc28-a633-41a8-aacf-e9b58948d589" providerId="ADAL" clId="{9F935845-52A9-1A43-8777-3E7B8ED35290}" dt="2023-06-14T00:08:40.780" v="1" actId="20577"/>
        <pc:sldMkLst>
          <pc:docMk/>
          <pc:sldMk cId="79267661" sldId="582"/>
        </pc:sldMkLst>
        <pc:spChg chg="mod">
          <ac:chgData name="Farhana Choudhury" userId="8bfadc28-a633-41a8-aacf-e9b58948d589" providerId="ADAL" clId="{9F935845-52A9-1A43-8777-3E7B8ED35290}" dt="2023-06-14T00:08:40.780" v="1" actId="20577"/>
          <ac:spMkLst>
            <pc:docMk/>
            <pc:sldMk cId="79267661" sldId="582"/>
            <ac:spMk id="3" creationId="{8CEE631B-23A6-364E-A2F4-4355776867F3}"/>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5T00:51:55.690"/>
    </inkml:context>
    <inkml:brush xml:id="br0">
      <inkml:brushProperty name="width" value="0.05292" units="cm"/>
      <inkml:brushProperty name="height" value="0.05292" units="cm"/>
      <inkml:brushProperty name="color" value="#FF0000"/>
    </inkml:brush>
  </inkml:definitions>
  <inkml:trace contextRef="#ctx0" brushRef="#br0">8920 4032 24575,'-41'-1'0,"4"0"0,10 0 0,7 1 0,8 1 0,-2 1 0,0 4 0,0 3 0,-4 11 0,-2 9 0,4 0 0,-4 4 0,7-1 0,3-9 0,2 8 0,5-7 0,2 5 0,1 8 0,0 4 0,0 4 0,0 0 0,2 1 0,3 7 0,4-7 0,1 2 0,0-9 0,0 0 0,4 15 0,1 0 0,-4-17 0,0-1 0,-1-1 0,-1-1 0,0-1 0,-1 1 0,2 16 0,-2 5 0,-2-14 0,-2 1 0,1 1 0,-1 0 0,0 0 0,-1 1 0,-1 0 0,0-1 0,-1-2 0,-1 4 0,0-2 0,0-1 0,0 0 0,0-2 0,0 1 0,0-1 0,0 1 0,0-1 0,0 1 0,0-1 0,0 1 0,0 1 0,0 1 0,-1 4 0,0 1 0,-1 5 0,-2 5 0,0-11 0,-1 5 0,-1 2 0,0-4 0,-1 1 0,1-3 0,-2 5 0,2-5 0,-1 5 0,0 2 0,0-2 0,2-4 0,-1 8 0,1-4 0,1-1 0,-1 2 0,1 0 0,1-2 0,2-9 0,0-2 0,1-2 0,0 3 0,0-1 0,0 17 0,0 0 0,0-17 0,0-1 0,0 19 0,0-5 0,0-10 0,1 1 0,1-29 0,1-3 0,-1-2 0,0 0 0,-1-1 0,0-4 0,0-2 0,5-4 0,2 0 0,7 0 0,6 0 0,5 0 0,0 0 0,-1 0 0,0 0 0,0 0 0,2 0 0,-2 0 0,-3 0 0,-7 0 0,-7 0 0,-5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5T01:01:50.326"/>
    </inkml:context>
    <inkml:brush xml:id="br0">
      <inkml:brushProperty name="width" value="0.05292" units="cm"/>
      <inkml:brushProperty name="height" value="0.05292" units="cm"/>
      <inkml:brushProperty name="color" value="#FF0000"/>
    </inkml:brush>
  </inkml:definitions>
  <inkml:trace contextRef="#ctx0" brushRef="#br0">10554 9588 24575,'42'0'0,"-12"0"0,1 0 0,21 0 0,7-3 0,-13 1 0,-6-2 0,-7 2 0,6 0 0,11-3 0,-23 3 0,9-2 0,-29 4 0,-3 0 0,-1 0 0,31 0 0,-15 0 0,22 0 0,-27 0 0,-3 0 0,-2 0 0,9 0 0,17 2 0,-9-1 0,12 1 0,-28-1 0,0-1 0,-6 0 0,15 0 0,4 0 0,5 0 0,-10 0 0,-12 0 0</inkml:trace>
  <inkml:trace contextRef="#ctx0" brushRef="#br0" timeOffset="25321">18800 12400 24575,'57'0'0,"-12"0"0,4 0 0,2 0 0,2 0 0,-2 0 0,3 0 0,-5 0 0,-7 0 0,-3 0 0,12 0 0,-3 0 0,3 0 0,3 0 0,-14 0 0,6 0 0,6 0 0,-15 0 0,12 0 0,-24 0 0,0 0 0,18 0 0,5 0 0,8 0 0,-8 0 0,-6 0 0,-3 0 0,-4 0 0,-4 0 0,-18 0 0,-1 0 0,-7 0 0,0 0 0,-1 0 0,-3-4 0,-1 0 0,-1-1 0,-1 2 0</inkml:trace>
  <inkml:trace contextRef="#ctx0" brushRef="#br0" timeOffset="32695">22357 9091 24575,'55'0'0,"-4"0"0,4 0 0,-12 0 0,0 0 0,1 0 0,-1 0 0,0 0 0,-2 0 0,9 0 0,-9 0 0,-11 2 0,-21 10 0,-11 23 0,0 4 0,-1 16 0,-1 7 0,1 1 0,0-8 0,1 3 0,1-5 0,-1 7-383,0-7 0,-1 7 1,0 4-1,0 0 0,1-4 1,0-6 382,1 9 0,2-7 0,-1 0 0,0 2 0,0 0 0,0 0-319,0-3 0,0 1 0,0-1 319,0-1 0,0-1 0,0 1 0,0 0 0,0 0 0,0 0 0,0-1 0,0-1 0,0 1 0,0 1 0,0 0 0,0 0 0,0-4 0,0 1 0,0 6 0,0-11 0,1 6 0,0 4 0,-1 2 0,1-1 0,0-2 0,-1-6 0,1 8 0,-1-6 0,0 0 0,0 5-249,1-7 1,-1 6 0,1 2-1,-1 1 1,0-2 0,0-4 0,0-6 248,-1 9 0,-1-7 0,0 0 0,-1-1 0,0-1 0,-1 2-174,-1-3 1,-1 2-1,1-1 1,-1-3 173,1 0 0,1-2 0,-1 1 614,-2 9 0,0 1 1,1-4-615,2-4 0,1-3 462,1-3 0,0 0-462,1-3 0,0 0 985,1 8 1,0 0-986,0-8 0,0-1 458,0-2 0,0-2-458,0 7 31,0-25-31,-2-3 0,-3-8 0,-9 0 0,-32-1 0,13 0 0,-4 0 0,-10 1 0,-3 2 0,-5 2 0,2 0 0,12-1 0,1-1 0,3 3 0,2-1 0,-16-3 0,26-1 0,4-1 0,24 0 0,14 0 0,4 0 0,14 0 0,15-2 0,-20 1 0,3-2 0,-27 3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5T01:05:16.263"/>
    </inkml:context>
    <inkml:brush xml:id="br0">
      <inkml:brushProperty name="width" value="0.05292" units="cm"/>
      <inkml:brushProperty name="height" value="0.05292" units="cm"/>
      <inkml:brushProperty name="color" value="#FF0000"/>
    </inkml:brush>
  </inkml:definitions>
  <inkml:trace contextRef="#ctx0" brushRef="#br0">17218 14940 24575,'30'-5'0,"1"1"0,11-4 0,-8 4 0,-14 2 0,1 0 0,-8 0 0,-1 1 0,-4-1 0,4 2 0,-3 0 0,4 0 0,-7 0 0,-3 0 0,0-2 0</inkml:trace>
  <inkml:trace contextRef="#ctx0" brushRef="#br0" timeOffset="1707">17255 15702 24575,'10'-3'0,"17"1"0,-2 1 0,4 1 0,-6 0 0,-13 0 0,9 0 0,3 0 0,-5 0 0,4 0 0,-13 0 0,0 0 0,-2 0 0,3-1 0,11-1 0,-5 1 0,2-2 0,-10 0 0,-5-1 0,-9 0 0,6 3 0,-5-1 0</inkml:trace>
  <inkml:trace contextRef="#ctx0" brushRef="#br0" timeOffset="6564">16654 14524 24575,'28'21'0,"1"2"0,12 15 0,-5-4 0,-10-8 0,-1-1 0,-1-1 0,5 3 0,-22-20 0,0 2 0,2 1 0,0 5 0,-4-7 0,0 1 0,-4-8 0</inkml:trace>
  <inkml:trace contextRef="#ctx0" brushRef="#br0" timeOffset="9086">16810 14853 24575,'16'1'0,"0"3"0,0 0 0,-1 2 0,9 6 0,-12-7 0,9 5 0,-17-14 0,6-19 0,-3 4 0,9-18 0,-9 19 0,-1 3 0,-5 8 0,-1 3 0,0-2 0,3-3 0,-1 0 0,6-7 0,-1 2 0,-1 0 0,1 1 0,-5 8 0,4-4 0,-4 4 0,3-5 0,-2-4 0,0 0 0,0-3 0,0 8 0,0 4 0,-2 5 0</inkml:trace>
  <inkml:trace contextRef="#ctx0" brushRef="#br0" timeOffset="12088">16744 15324 24575,'0'17'0,"2"12"0,5 0 0,1 3 0,9 2 0,-7-16 0,10 10 0,-4-11 0,0-1 0,6 6 0,-9-9 0,6 6 0,-9-10 0,-2-1 0,-4-6 0,-2 0 0,2 1 0,9 12 0,-2-3 0,4 10 0,-9-14 0,-4-2 0</inkml:trace>
  <inkml:trace contextRef="#ctx0" brushRef="#br0" timeOffset="14089">16830 15721 24575,'24'0'0,"-3"0"0,-1 6 0,-4 1 0,-1 3 0,0 3 0,-4-6 0,4 4 0,-1-2 0,1-1 0,1-1 0,-8-5 0,0-4 0,-8-4 0,0-5 0,0-6 0,2-6 0,-1-4 0,6-8 0,-4 16 0,2 0 0,-5 18 0</inkml:trace>
  <inkml:trace contextRef="#ctx0" brushRef="#br0" timeOffset="17350">16301 14268 24575,'39'0'0,"1"0"0,4 0 0,5 0 0,6 0 0,-3 0 0,7 0 0,3 0 0,-2 0 0,-3 0 0,-1 0 0,-2 0 0,-1 0 0,1 0-221,7 0 1,3 0-1,-4 0 1,-9 0 220,-9 0 0,-6 0 289,23 0-289,-10 0 73,-5 0 1,6 0-74,-1-1 0,4 0 0,1-1 0,-5 2 0,0 0 0,0 0 0,1-2 0,-1 1 0,-7 0 0,14 1 446,-44 1-446,-9 1 0,-2 17 0,-1 10 0,0 5 0,0 0 0,0 1 0,0 19 0,0 1 0,0-9 0,0 1 0,0-2 0,0 4 0,0-2 0,0 10 0,0 1 0,0-13 0,1 3 0,0 2 0,1 0 0,0 2 0,0 2 0,0-2 0,0-2 0,0 0 0,0-3 0,-1 2 0,1-2 0,0 2 0,0-2 0,-1-9 0,-1 15 0,0 1 0,0 0 0,0 4 0,0-19 0,0-3 0,0-8 0,0-12 0,0-6 0,0-3 0,0-3 0,0-1 0,0 1 0,0 8 0,-4 33 0,-3 5 0,0 5 0,-1-21 0,4-25 0,0-7 0,-3-2 0,-1 0 0,-11 0 0,-17 0 0,-6 0 0,8 0 0,-2 0 0,-21 1 0,-1 0 0,16 1 0,4 1 0,1 1 0,-1 0 0,-13 5 0,-3 2 0,-2 0 0,0 1 0,1-1 0,1 1 0,4-2 0,4 0 0,-12 3 0,1-2 0,26-5 0,0 1 0,0-1 0,-1-1 0,3 0 0,-1 0 0,-2-1 0,1 0 0,-6 0 0,-3-1 0,16-2 0,2 0 0,1-1 0,9 0 0,9 0 0,-6 0 0,1 0 0,-3 0 0,2 0 0,5 0 0,0 0 0</inkml:trace>
  <inkml:trace contextRef="#ctx0" brushRef="#br0" timeOffset="19184">16290 14324 24575,'0'52'0,"0"0"0,0 0 0,0 0 0,-1-1 0,0 2 0,0 6 0,0 1 0,0 0 0,1-12 0,-1 1 0,0 0 0,1-2 0,-1 11 0,0-1 0,1 1 0,0-9 0,0 2 0,0-1 0,0-6 0,0 4 0,0-2 0,0 3 0,0 3 0,0-6 0,0-8 0,0-1 0,0 22 0,0-1 0,0-25 0,0-3 0,0 10 0,0-2 0,0 6 0,0-6 0,2-8 0,4-1 0,3-3 0,8 13 0,-4-10 0,4 13 0,-7-11 0,-2 10 0,0 10 0,-2 8 0,-4-26 0,-1 0 0,1 11 0,-1-13 0,15-34 0,12-18 0,0-1 0,1-1 0,-19 13 0,-6 4 0,-2 3 0</inkml:trace>
  <inkml:trace contextRef="#ctx0" brushRef="#br0" timeOffset="20793">16773 12304 24575,'20'0'0,"20"0"0,19 0 0,-18 0 0,0 0 0,-8 0 0,-1 0 0,2 0 0,-4 0 0,-4 0 0,-7 0 0,-13 0 0</inkml:trace>
  <inkml:trace contextRef="#ctx0" brushRef="#br0" timeOffset="26607">18925 14570 24575,'-19'6'0,"-1"8"0,-14 7 0,0 5 0,3-3 0,-2 0 0,-6 4 0,3-2 0,-2 2 0,5-5 0,-2 1 0,-14 6 0,-1 0 0,4-1 0,0-1 0,0-3 0,-1 0 0,11-2 0,-1 1 0,3-2 0,1-2 0,0 0 0,-15 12 0,0-3 0,18-15 0,3-3 0,-7 3 0,-25 2 0,22-4 0,-4-1 0,15-3 0,14-4 0,1 2 0,0 0 0,-13 5 0,11-6 0,-1 1 0,2 0 0,-9 1 0,5-2 0,-3 0 0,15-4 0,0 0 0,2 1 0,-7 1 0,-1 2 0,-2-3 0,1-6 0,3-8 0,2-3 0,0 0 0,2 9 0,2 3 0,0 7 0,1 2 0,0 12 0,1 31 0,0-12 0,2 23 0,0-36 0,4-7 0,-1-12 0,6-4 0,3 0 0,42-8 0,-12 1 0,-11 1 0,0 0 0,1 1 0,-9 3 0,-11 2 0,-4 0 0,-7 0 0</inkml:trace>
  <inkml:trace contextRef="#ctx0" brushRef="#br0" timeOffset="28342">17524 15202 24575,'0'-20'0,"0"5"0,2-4 0,6 3 0,-1 10 0,4-4 0,-2 5 0,-5 2 0,-1-2 0</inkml:trace>
  <inkml:trace contextRef="#ctx0" brushRef="#br0" timeOffset="36321">17573 15195 24575,'20'32'0,"-5"-6"0,-3-9 0,-6-8 0,-5-6 0,0-1 0,3 2 0,1 4 0,4 3 0,1 2 0,1 1 0,-4-7 0,-1 0 0,-3-5 0,2 1 0,7 7 0,-2-2 0,4 5 0,-7-7 0,-3-4 0,-1-1 0,-3-3 0</inkml:trace>
  <inkml:trace contextRef="#ctx0" brushRef="#br0" timeOffset="40304">16397 16468 24575,'26'0'0,"30"0"0,-10 1 0,2-2 0,-6 1 0,-2-1 0,1-1 0,-5 0 0,-9 0 0,-16-2 0,-6 4 0</inkml:trace>
  <inkml:trace contextRef="#ctx0" brushRef="#br0" timeOffset="45886">18870 10989 24575,'57'0'0,"-1"0"0,-17 0 0,1 0 0,7 0 0,-3 0 0,7 0 0,4 0 0,0 0 0,-2 0 0,-4 0 0,-2 0 0,-3 0 0,-1 0 0,4 0 0,7 0 0,5 0 0,1 0 0,-5 0 0,-8 0 0,3 0 0,-9 0 0,8 0 0,5 0 0,-3 0 0,8 0 0,-14 0 0,10 1 0,-7 5 0,-7 0 0,3 1 0,-10-2 0,-6-3 0,3 1 0,2 0 0,27 0 0,-27 0 0,-3-2 0,2 0 0,17 2 0,-1-1 0,11 0 0,-23-1 0,-3 2 0,-17-3 0,-1 3 0,-14-3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5T01:07:52.597"/>
    </inkml:context>
    <inkml:brush xml:id="br0">
      <inkml:brushProperty name="width" value="0.05292" units="cm"/>
      <inkml:brushProperty name="height" value="0.05292" units="cm"/>
      <inkml:brushProperty name="color" value="#FF0000"/>
    </inkml:brush>
  </inkml:definitions>
  <inkml:trace contextRef="#ctx0" brushRef="#br0">16135 14087 24575,'-41'6'0,"0"0"0,-4 3 0,0 0 0,3 2 0,18 0 0,9 1 0,1 31 0,5-2 0,-1 2 0,0 3 0,1 8 0,5-23 0,1 0 0,7 2 0,22 14 0,-5-16 0,14 6 0,-15-8 0,-11-1 0,-2 16 0,-6-14 0,-2 1 0,0 12 0,-2 6 0,-4-26 0,-3-3 0,-6 2 0,-5 2 0,-3-3 0,-2-1 0,3-2 0,-15 8 0,60-26 0,2 0 0,17 4 0,-13 11 0,-4 39 0,-14-6 0,-5-13 0,-2 2 0,-2 1 0,-2 1 0,-3 6 0,-1 0 0,4-1 0,-1-1 0,-3 0 0,1-1 0,1-7 0,0 1 0,-2 12 0,1 5 0,-1-5 0,0 3 0,1-1 0,0-5 0,1-1 0,0-1 0,-1 3 0,2-1 0,0-4 0,1-2 0,1-3 0,0-3 0,0-1 0,0-1 0,0-2 0,0 29 0,-3-26 0,0-2 0,-2 10 0,-3-4 0,5-25 0,2-3 0,27 3 0,4-2 0,21 6 0,-10-4 0,-5-1 0,-12-2 0,-7-5 0,-8 2 0,-5-2 0,-3 0 0,-1-1 0,-2-2 0,-2 0 0</inkml:trace>
  <inkml:trace contextRef="#ctx0" brushRef="#br0" timeOffset="4745">16532 17131 24575,'53'0'0,"-1"0"0,1 0 0,-1 0 0,-1 0 0,0 0 0,2 0 0,-1 0 0,0 0 0,-3 0 0,0 0 0,0 0 0,0 0 0,-1 0-499,14 0 0,0 0 0,-2 0 0,-6 0 499,-8 0 0,-4 0 0,0 0 214,1 0 0,-1 0 1,1 0-215,0-2 0,-1 0 0,0 0 164,17 1 1,-3 0-165,-13-2 0,-6 0 0,6 2 0,-35 1 0,-5 0 1024,-4 0-1024,0 4 0,-2 43 0,4 23 0,0-27 0,2 3 0,-1 6 0,-1-6 0,0 7 0,-1 4 0,1 1 0,-1-1 0,1-4 0,1-2 0,-1-1 0,1-2 0,-1 1 0,1 1 0,-2 3 0,1 2 0,-1 0 0,0-3 0,-1-5 0,0 1 0,0-4 0,0-4 0,-1 4 0,0-4 0,-2 12 0,0-17 0,2-9 0,-12-17 0,-21-8 0,-5-1 0,-10 2 0,-3 0 0,3 2 0,-3 0 0,-1 1 0,0-1 0,-1 0 0,1-1 0,-2 1 0,-3 2 0,8 2 0,-4 1 0,-1 1 0,0 1 0,3-1 0,4-1 0,1 0 0,3 0 0,2 0 0,-1 0 0,-4 2 0,-1 1 0,3-1 0,5-1 0,-8 1 0,13-4 0,23-7 0,-3 0 0,9 0 0,-7 0 0,11-6 0,2-15 0,0-26 0,0-11 0,1 19 0,0 0 0,0-4-280,0-1 0,0-4 0,0-1 0,0 2 280,0-7 0,0 2 0,0-2 0,0 7 0,0-1 0,0 0 0,0 4 0,0-15 0,0 2 0,0-6 0,0 7 0,0 15 0,0 15 0,0 9 0,-3-14 0,-3-4 0,1 4 0,0 0 560,-3-15 0,0 1-560,0 13 0,0 2 0,-4-9 0,0 8 0,-1 2 0,1 3 0,4 10 0,1 6 0,7 9 0</inkml:trace>
  <inkml:trace contextRef="#ctx0" brushRef="#br0" timeOffset="7993">18852 16473 24575,'-37'39'0,"10"-2"0,-5 9 0,1-3 0,-3 2 0,-1 1 0,1 2 0,-3 4 0,1-7 0,-1-7 0,3-6 0,11-10 0,1-2 0,-24 12 0,31-22 0,2-6 0,8-4 0,2 0 0,0 0 0,-2-7 0,1-8 0,0-18 0,3 7 0,1 0 0,0 16 0,0 5 0,0 0 0,0-3 0,0 4 0,0-3 0,0 4 0,0 4 0,0 3 0,0 8 0,0 9 0,0 8 0,0 8 0,0 3 0,0-7 0,0-7 0,0-11 0,2-7 0,8-3 0,20 4 0,0-2 0,4 5 0,-19-8 0,-8-1 0,-2-3 0,4 2 0,-2 0 0,-1 2 0,-4-4 0,-3-1 0,-8-27 0,-1-4 0,-3-8 0,4 14 0,2 15 0,4 8 0,-4-4 0,-8-20 0,2 5 0,-6-13 0,8 17 0,4 7 0,3 6 0,3 3 0</inkml:trace>
  <inkml:trace contextRef="#ctx0" brushRef="#br0" timeOffset="12812">16619 16448 24575,'37'-2'0,"-1"-1"0,7 0 0,3-1 0,-8 0 0,3 0 0,0 0 0,2-1 0,0 0 0,-1 0 0,11-1 0,-3 0 0,-10 0 0,-3-1 0,7-3 0,-18 1 0,11-1 0,1 1 0,-2 1 0,-5 2 0,-13 3 0,13 1 0,13 1 0,-4 0 0,5 0 0,-4-2 0,-16-1 0,19-2 0,-18 2 0,9-4 0,-2 0 0,-8 2 0,-5 2 0,-9 3 0,8-1 0,0 0 0,17-2 0,-15 1 0,3 0 0,-15 1 0,0 1 0,11 1 0,1 0 0,14 0 0,-12 0 0,-5-1 0,-10-1 0,-8-1 0,-1-2 0,-1 0 0,0-3 0,0 1 0,1 1 0,0 3 0</inkml:trace>
  <inkml:trace contextRef="#ctx0" brushRef="#br0" timeOffset="27870">10857 10445 24575,'34'0'0,"5"0"0,9 0 0,-2 0 0,1 0 0,1 0 0,5 0 0,5 0 0,-7 0 0,-9 0 0,-5 0 0,-3 0 0,-1 0 0,5 0 0,-3 0 0,12 0 0,1 0 0,-29 2 0,-10-1 0,-3 1 0</inkml:trace>
  <inkml:trace contextRef="#ctx0" brushRef="#br0" timeOffset="41486">22507 12279 24575,'43'0'0,"-5"2"0,-21 3 0,10 13 0,4 5 0,5 7 0,-12-13 0,-9-6 0,5-13 0,22-8 0,11-11 0,-15-2 0,2-8 0,2-1 0,-2 2 0,11-1 0,-1 2 0,-1-4 0,-10 2 0,0-5 0,-4 2 0,-6 6 0,6-12 0,-22 26 0</inkml:trace>
  <inkml:trace contextRef="#ctx0" brushRef="#br0" timeOffset="51218">10135 12079 24575,'22'0'0,"13"0"0,8 0 0,8 1 0,-10 1 0,2 1 0,2 0 0,8-1 0,2-1 0,-1 1 0,-5 1 0,0 0 0,-4-1 0,4-1 0,-2 0 0,-4-1 0,-3 0 0,6 0 0,-16 0 0,1 0 0,14 0 0,-11 0 0,4 0 0,3 0 0,0 0 0,-5 0 0,-1 0 0,1 0 0,-5 0 0,-12 0 0,0 0 0,-11 0 0,-4 0 0,-3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5T00:52:04.955"/>
    </inkml:context>
    <inkml:brush xml:id="br0">
      <inkml:brushProperty name="width" value="0.05292" units="cm"/>
      <inkml:brushProperty name="height" value="0.05292" units="cm"/>
      <inkml:brushProperty name="color" value="#FF0000"/>
    </inkml:brush>
  </inkml:definitions>
  <inkml:trace contextRef="#ctx0" brushRef="#br0">9727 8241 24575,'-21'14'0,"1"5"0,-7 22 0,14-10 0,1 3 0,-3 2 0,0 3 0,4 3 0,2-1 0,2-7 0,1-2 0,1 16 0,4-11 0,1 6 0,0-16 0,0 12 0,0-19 0,7 17 0,11 14 0,7-1 0,-7-21 0,1-2 0,18 8 0,-3-2 0,-7-12 0,-6-9 0,-6-6 0,-6-4 0,-1 1 0,-5-3 0,7 2 0,2 2 0,0 1 0,3 1 0,-7-2 0,-2-1 0,-3 0 0</inkml:trace>
  <inkml:trace contextRef="#ctx0" brushRef="#br0" timeOffset="1706">9262 16293 24575,'46'0'0,"4"0"0,5 0 0,-21 0 0,-1 0 0,18 0 0,1 0 0,-18 0 0,-4 0 0,-2 0 0,-9 0 0,-5 0 0,-12 0 0,-1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5T01:11:30.589"/>
    </inkml:context>
    <inkml:brush xml:id="br0">
      <inkml:brushProperty name="width" value="0.05292" units="cm"/>
      <inkml:brushProperty name="height" value="0.05292" units="cm"/>
      <inkml:brushProperty name="color" value="#FF0000"/>
    </inkml:brush>
  </inkml:definitions>
  <inkml:trace contextRef="#ctx0" brushRef="#br0">16825 11442 24575,'26'0'0,"13"0"0,6 0 0,-1 0 0,4 0 0,1 0 0,4 0 0,0 0 0,-4 0 0,-2 0 0,4 0 0,-3 0 0,2 0 0,2 0 0,2 0 0,3 0 0,3 0 0,1 0 0,-1 0 0,-4 0 0,-4 0 0,-4 0 0,0 0 0,3 0 0,2 0 0,4 0 0,1 0 0,-5 0 0,-8 0 0,0 0 0,-2 0 0,6 0 0,4 0 0,-1 0 0,8 0 0,-3 0 0,2 0 0,1 0 0,-6 0 0,4 0 0,-5 0 0,4 0 0,-1 0 0,-5 0 0,3 0 0,-4 0 0,1 0 0,-5 0 0,10 0 0,-24 0 0,-19 0 0,-5 0 0,-1 0 0,7-8 0,4-9 0,18-21 0,-6-7 0,-12 12 0,-2-4 0,-3-2 0,-3-4 0,-2-9 0,-3-6 0,-1 2 0,0 9 0,-1 1 0,-1-3-178,0 4 1,-1-4 0,0 2-1,-1 2 178,1 1 0,-1 4 0,-1-2-13,-1-5 0,-1 0 0,0 3 13,-1 1 0,0 1 0,-5-7 0,0 6 0,-1 15 0,-1 9 0,6 13 708,-1 3-708,-17-12 20,-8 7 1,-6 1-21,-4-1 0,-6 1 0,4 3 0,-5 1 0,-2 1 0,3 1 0,-4 0 0,1 2 0,1-1 0,-3 0 0,0 0 0,3 0 0,-7 1 0,4-2 0,8-4 0,1-1 0,4 0 0,-3-1 0,-2-3 0,-3-2 0,4 1 0,8 1 0,0 1 0,-16-4 0,0 3 0,-8 4 0,24 4 0,-2 1 0,-17 0 0,0 1 0,15 0 0,0 0 0,-17 0 0,-2 0 0,11-1 0,1 0 0,0-1 0,-1 0 0,2 0 0,-3-1 0,1 0 0,-11 1 0,1 0 0,-2-1 0,2 3 0,7 2 0,4 2 0,14 1 0,2 0 0,-27 9 0,5 0 0,22-6 0,0 0 0,-11 1 0,-4 1 0,23-7 0,4 0 0,-2 2 0,-22 8 0,-6 2 0,-1 1 0,2-2 0,26-8 0,-7 2 0,17-4 0,-6 3 0,5 7 0,-4 6 0,-2 31 0,7-5 0,7-16 0,0 2 0,3 23 0,0-25 0,2 1 0,-1 23 0,0 3 0,0-13 0,0 2 0,-1 3 0,1 5 0,-1-7 0,0-7 0,-1-1 0,-2 11 0,1-1 0,-1 10 0,0-8 0,4 3 0,0-21 0,0 7 0,0-18 0,0 2 0,0-14 0,0 1 0,5 11 0,0-6 0,3 13 0,-2-16 0,-2-3 0,-1-7 0,4-2 0,2 5 0,7 0 0,5 6 0,6 2 0,6 4 0,10 5 0,-13-8 0,2 0 0,-15-9 0,-1-1 0,2-1 0,-1 0 0,2 2 0,-10-3 0,1 1 0</inkml:trace>
  <inkml:trace contextRef="#ctx0" brushRef="#br0" timeOffset="2615">17033 13482 24575,'43'0'0,"0"0"0,-5 0 0,6 0 0,-1 0 0,2 0 0,3 0 0,-6 0 0,6 0 0,0 0 0,-5 0 0,8 0 0,-1 0 0,-9 0 0,2 0 0,-4 0 0,-4 0 0,-4 0 0,26 0 0,-25 0 0,1 0 0,12 0 0,0 0 0,-12 0 0,-1 0 0,7 0 0,-2 0 0,-1 0 0,-13 0 0,4 0 0,-20 0 0,1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6-15T01:11:00.100"/>
    </inkml:context>
    <inkml:brush xml:id="br0">
      <inkml:brushProperty name="width" value="0.05292" units="cm"/>
      <inkml:brushProperty name="height" value="0.05292" units="cm"/>
      <inkml:brushProperty name="color" value="#FF0000"/>
    </inkml:brush>
  </inkml:definitions>
  <inkml:trace contextRef="#ctx0" brushRef="#br0">11601 4316 24575,'14'0'0,"34"3"0,-5 2 0,-10-2 0,1 1 0,14 7 0,-19-4 0,-1 3 0,-20-3 0,-2-1 0,-4-2 0,-2-1 0,0 0 0,0 3 0,0-1 0,0 3 0,2 10 0,10 24 0,4 8 0,-1-13 0,1 1 0,1 3 0,3 4 0,3-2 0,5-5 0,3-3 0,2-1 0,2-1 0,2-2 0,0-1 0,0 1 0,1 0 0,3-3 0,5-1 0,2-3 0,-3-3 0,-5-3 0,-2-3 0,10 1 0,-1 0 0,8 2 0,-6-1 0,-7 1 0,-18 10 0,-3 7 0,-7 5 0,-3 6 0,-2 1 0,-1 7 0,-2 3 0,-3-11 0,-2 3 0,0 1 0,-1 1 0,0-1 0,0 8 0,0 0 0,0 0 0,0-1 0,-1 0 0,-1 1 0,3-2 0,8-3 0,9-6 0,8-3 0,3-2 0,0-4 0,5 4 0,3-6 0,1-2 0,5-4 0,2-4 0,-4 0 0,8 11 0,-13-6 0,-26-20 0,-6 10 0,-12-5 0,-10 6 0,-6 2 0,-4-2 0,-1 0 0,-10 4 0,0-1 0,9-7 0,2-3 0,-21 6 0,32-14 0,-4-2 0,19-5 0,0 0 0</inkml:trace>
  <inkml:trace contextRef="#ctx0" brushRef="#br0" timeOffset="3486">2832 8415 24575,'37'0'0,"-1"0"0,10 0 0,3 0 0,0 0 0,3 0 0,3 0 0,2 0 0,-8 0 0,1 0 0,2 0 0,2 0 0,-1 0 0,1 0-424,3 0 0,0 0 0,1 0 1,0 0-1,1 0 0,0 0 424,-5 0 0,1 0 0,1 0 0,-1 0 0,1 0 0,-2 0 0,-1 0-535,2-1 0,-1 0 1,-1 0-1,-1-1 1,1 1-1,1-1 535,2-1 0,2 0 0,0 0 0,0 0 0,-3-1 0,-1-1 0,-2 0 0,-2 0 0,-1-1 0,-1 0 0,-1-1 316,7-1 0,-2-1 1,0 0-1,0 0-316,0-1 0,1-1 0,-2 1 0,-4 1 0,1 0 0,-4 0 0,-2 1 0,19-5 0,-7 3 0,-4 2 0,-35 8 274,-5 0 0,-5 0 0,-3 0 0</inkml:trace>
  <inkml:trace contextRef="#ctx0" brushRef="#br0" timeOffset="8814">23455 8663 24575,'42'0'0,"0"0"0,2 0 0,5 0 0,4 0 0,7 0 0,-1 0-718,-4 0 0,1 0 1,-1 0 717,-1 0 0,-1 0 0,2 0 0,-8-1 0,1 0 0,0 0 0,-5 1 0,17-1 0,-3 0 230,-11-1 1,1 0-1,-5 0-230,17 1 355,-5-2-355,-26 3 0,-12 0 0,-11 2 0,-3 9 369,-1 22 0,-1 13 0,0-5-369,0 15 0,0-12 0,0 6 0,0-9 0,0-4 0,0 18 0,0-20 0,0 5 0,0 5 0,-1 7 0,1 6 0,-1 3 0,1 0 0,-2-7 0,1 3 0,-1 0 0,0 1 0,0-1-414,0-1 1,0 1 0,-1 0 0,0-1 0,0-2 413,-1 7 0,0-2 0,-1-2 0,-1-3 0,0-2 0,-1-3 0,1 0-199,-1-1 0,1 1 0,0-1 199,0-3 0,0 0 0,1 0 0,1-2 0,-1 1 0,2-1 0,0-2 0,1 0 0,0 0 0,1 0 0,0 0 0,0 0 0,1 3 0,0-1 0,0 1 0,0 2 0,0 0 0,0 1 0,0-1 0,0 0 0,0 4 0,0-2 0,0 4 0,0 0 0,0-3 0,0-1 0,1-2 0,-2 3 0,0 2 0,-1 5 0,0-2 0,0-6 0,-1 2 0,0-3 0,-3 6 0,-1-5 0,-1 1 0,1-9 0,2-2 1999,3-5-1999,-1-7 664,2-6-664,-1-8 0,1-5 0,-1-4 0,0-2 0,-1-1 0,-1 1 0,-8 5 0,0-1 0,-8 5 0,9-6 0,-18 7 0,-2-1 0,-18 2 0,-8 0 0,11-2 0,-4-1-238,2-1 0,-5 1 1,2-1 237,7-2 0,0 0 0,1-2 0,0 1 0,0-1 0,-2 0-73,-6 0 0,-2-1 1,5 0 72,-1-1 0,4-1 0,-4 1 0,7 0 0,14-2 0,17 0 0,5 0 0</inkml:trace>
  <inkml:trace contextRef="#ctx0" brushRef="#br0" timeOffset="15552">13997 9847 24575,'9'0'0,"2"0"0,36 0 0,1 0 0,-12 0 0,8 0 0,-2 0 0,10 0 0,0 0 0,4 0 0,-2 0 0,-10 0 0,-3 0 0,15 0 0,-6 0 0,4 0 0,-14 2 0,2 1 0,-1-1 0,0-1 0,0 0 0,-1 0 0,13 4 0,-5-1 0,6-2 0,-24 0 0,10-2 0,-2 0 0,6 0 0,4 0 0,-8-1 0,-10-2 0,0-1 0,18-1 0,-17 0 0,0 0 0,14-3 0,4 0 0,2 0 0,-18 4 0,0 0 0,21 0 0,-3 1 0,-17 3 0,-17 0 0,-2 0 0,6 0 0,-1 2 0,12 0 0,-4 1 0,-1 0 0,-6-2 0,-8 0 0,-6-1 0,-4 0 0</inkml:trace>
</inkml:ink>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15/6/2023</a:t>
            </a:fld>
            <a:endParaRPr lang="en-AU"/>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learning.oreilly.com/library/view/transaction-processing/9780080519555/xhtml/B9780080519555500151.xhtml#chapter10" TargetMode="External"/><Relationship Id="rId2" Type="http://schemas.openxmlformats.org/officeDocument/2006/relationships/slide" Target="../slides/slide21.xml"/><Relationship Id="rId1" Type="http://schemas.openxmlformats.org/officeDocument/2006/relationships/notesMaster" Target="../notesMasters/notesMaster1.xml"/><Relationship Id="rId4" Type="http://schemas.openxmlformats.org/officeDocument/2006/relationships/hyperlink" Target="https://learning.oreilly.com/library/view/transaction-processing/9780080519555/xhtml/B9780080519555500163.xhtml#chapter11"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Query optimization – we will look. Buffer and  file manager – yes. Storage manager and transaction – concurrency control. Multiple people accessing,  fig 1.3. chap 1.6</a:t>
            </a:r>
          </a:p>
        </p:txBody>
      </p:sp>
      <p:sp>
        <p:nvSpPr>
          <p:cNvPr id="4" name="Slide Number Placeholder 3"/>
          <p:cNvSpPr>
            <a:spLocks noGrp="1"/>
          </p:cNvSpPr>
          <p:nvPr>
            <p:ph type="sldNum" sz="quarter" idx="5"/>
          </p:nvPr>
        </p:nvSpPr>
        <p:spPr/>
        <p:txBody>
          <a:bodyPr/>
          <a:lstStyle/>
          <a:p>
            <a:pPr>
              <a:defRPr/>
            </a:pPr>
            <a:fld id="{B3C56FCC-54AD-634E-B754-CE06EABE22DF}" type="slidenum">
              <a:rPr lang="en-AU" altLang="x-none" smtClean="0"/>
              <a:pPr>
                <a:defRPr/>
              </a:pPr>
              <a:t>3</a:t>
            </a:fld>
            <a:endParaRPr lang="en-AU" altLang="x-none"/>
          </a:p>
        </p:txBody>
      </p:sp>
    </p:spTree>
    <p:extLst>
      <p:ext uri="{BB962C8B-B14F-4D97-AF65-F5344CB8AC3E}">
        <p14:creationId xmlns:p14="http://schemas.microsoft.com/office/powerpoint/2010/main" val="4178589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BD311F6F-EB8B-6C4D-9803-C554A3949472}" type="slidenum">
              <a:rPr kumimoji="0" lang="en-AU" sz="1200">
                <a:solidFill>
                  <a:schemeClr val="tx1"/>
                </a:solidFill>
              </a:rPr>
              <a:pPr/>
              <a:t>12</a:t>
            </a:fld>
            <a:endParaRPr kumimoji="0" lang="en-AU" sz="1200">
              <a:solidFill>
                <a:schemeClr val="tx1"/>
              </a:solidFill>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4964195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A6FF57C0-8482-BC45-8091-C8D6D614C256}" type="slidenum">
              <a:rPr kumimoji="0" lang="en-AU" sz="1200">
                <a:solidFill>
                  <a:schemeClr val="tx1"/>
                </a:solidFill>
              </a:rPr>
              <a:pPr/>
              <a:t>13</a:t>
            </a:fld>
            <a:endParaRPr kumimoji="0" lang="en-AU" sz="1200">
              <a:solidFill>
                <a:schemeClr val="tx1"/>
              </a:solidFill>
            </a:endParaRPr>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612523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C164DBC9-5366-C74A-ABCA-A68FF14A28D7}" type="slidenum">
              <a:rPr kumimoji="0" lang="en-AU" sz="1200">
                <a:solidFill>
                  <a:schemeClr val="tx1"/>
                </a:solidFill>
              </a:rPr>
              <a:pPr/>
              <a:t>14</a:t>
            </a:fld>
            <a:endParaRPr kumimoji="0" lang="en-AU" sz="1200">
              <a:solidFill>
                <a:schemeClr val="tx1"/>
              </a:solidFill>
            </a:endParaRPr>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7851670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52B79247-9841-CF41-910F-7D00CEB795CF}" type="slidenum">
              <a:rPr kumimoji="0" lang="en-AU" sz="1200">
                <a:solidFill>
                  <a:schemeClr val="tx1"/>
                </a:solidFill>
              </a:rPr>
              <a:pPr/>
              <a:t>15</a:t>
            </a:fld>
            <a:endParaRPr kumimoji="0" lang="en-AU" sz="1200">
              <a:solidFill>
                <a:schemeClr val="tx1"/>
              </a:solidFill>
            </a:endParaRPr>
          </a:p>
        </p:txBody>
      </p:sp>
      <p:sp>
        <p:nvSpPr>
          <p:cNvPr id="52227" name="Rectangle 2"/>
          <p:cNvSpPr>
            <a:spLocks noGrp="1" noRot="1" noChangeAspect="1" noChangeArrowheads="1" noTextEdit="1"/>
          </p:cNvSpPr>
          <p:nvPr>
            <p:ph type="sldImg"/>
          </p:nvPr>
        </p:nvSpPr>
        <p:spPr>
          <a:ln/>
        </p:spPr>
      </p:sp>
      <p:sp>
        <p:nvSpPr>
          <p:cNvPr id="52228"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129369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04194A36-7F54-3044-9996-87D4D5BD4C2D}" type="slidenum">
              <a:rPr kumimoji="0" lang="en-AU" sz="1200">
                <a:solidFill>
                  <a:schemeClr val="tx1"/>
                </a:solidFill>
              </a:rPr>
              <a:pPr/>
              <a:t>16</a:t>
            </a:fld>
            <a:endParaRPr kumimoji="0" lang="en-AU" sz="1200">
              <a:solidFill>
                <a:schemeClr val="tx1"/>
              </a:solidFill>
            </a:endParaRPr>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246591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4583627-A892-2144-8EB3-D07A5A22589C}" type="slidenum">
              <a:rPr kumimoji="0" lang="en-AU" sz="1200">
                <a:solidFill>
                  <a:schemeClr val="tx1"/>
                </a:solidFill>
              </a:rPr>
              <a:pPr/>
              <a:t>17</a:t>
            </a:fld>
            <a:endParaRPr kumimoji="0" lang="en-AU" sz="1200">
              <a:solidFill>
                <a:schemeClr val="tx1"/>
              </a:solidFill>
            </a:endParaRPr>
          </a:p>
        </p:txBody>
      </p:sp>
      <p:sp>
        <p:nvSpPr>
          <p:cNvPr id="54275" name="Rectangle 2"/>
          <p:cNvSpPr>
            <a:spLocks noGrp="1" noRot="1" noChangeAspect="1" noChangeArrowheads="1" noTextEdit="1"/>
          </p:cNvSpPr>
          <p:nvPr>
            <p:ph type="sldImg"/>
          </p:nvPr>
        </p:nvSpPr>
        <p:spPr>
          <a:ln/>
        </p:spPr>
      </p:sp>
      <p:sp>
        <p:nvSpPr>
          <p:cNvPr id="5427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17814569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B48B4D03-CDE7-F542-BAF9-A2EFBBBE6028}" type="slidenum">
              <a:rPr kumimoji="0" lang="en-AU" sz="1200">
                <a:solidFill>
                  <a:schemeClr val="tx1"/>
                </a:solidFill>
              </a:rPr>
              <a:pPr/>
              <a:t>18</a:t>
            </a:fld>
            <a:endParaRPr kumimoji="0" lang="en-AU" sz="1200">
              <a:solidFill>
                <a:schemeClr val="tx1"/>
              </a:solidFill>
            </a:endParaRPr>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5733986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5D447F7-3E9E-C946-9796-1F9EF6E3C216}" type="slidenum">
              <a:rPr kumimoji="0" lang="en-AU" sz="1200">
                <a:solidFill>
                  <a:schemeClr val="tx1"/>
                </a:solidFill>
              </a:rPr>
              <a:pPr/>
              <a:t>19</a:t>
            </a:fld>
            <a:endParaRPr kumimoji="0" lang="en-AU" sz="1200">
              <a:solidFill>
                <a:schemeClr val="tx1"/>
              </a:solidFill>
            </a:endParaRPr>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7353139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6B4C1CDA-00B9-6B40-B9D1-D39A269F93E8}" type="slidenum">
              <a:rPr kumimoji="0" lang="en-AU" sz="1200">
                <a:solidFill>
                  <a:schemeClr val="tx1"/>
                </a:solidFill>
              </a:rPr>
              <a:pPr/>
              <a:t>20</a:t>
            </a:fld>
            <a:endParaRPr kumimoji="0" lang="en-AU" sz="1200">
              <a:solidFill>
                <a:schemeClr val="tx1"/>
              </a:solidFill>
            </a:endParaRPr>
          </a:p>
        </p:txBody>
      </p:sp>
      <p:sp>
        <p:nvSpPr>
          <p:cNvPr id="58371" name="Rectangle 2"/>
          <p:cNvSpPr>
            <a:spLocks noGrp="1" noRot="1" noChangeAspect="1" noChangeArrowheads="1" noTextEdit="1"/>
          </p:cNvSpPr>
          <p:nvPr>
            <p:ph type="sldImg"/>
          </p:nvPr>
        </p:nvSpPr>
        <p:spPr>
          <a:ln/>
        </p:spPr>
      </p:sp>
      <p:sp>
        <p:nvSpPr>
          <p:cNvPr id="58372"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8389608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7361DCEA-2D43-7F47-B4F9-5842C4863AD6}" type="slidenum">
              <a:rPr kumimoji="0" lang="en-AU" sz="1200">
                <a:solidFill>
                  <a:schemeClr val="tx1"/>
                </a:solidFill>
              </a:rPr>
              <a:pPr/>
              <a:t>21</a:t>
            </a:fld>
            <a:endParaRPr kumimoji="0" lang="en-AU" sz="1200">
              <a:solidFill>
                <a:schemeClr val="tx1"/>
              </a:solidFill>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r>
              <a:rPr kumimoji="1" lang="en-AU" sz="1200" b="0" i="0" u="none" strike="noStrike" kern="1200" dirty="0">
                <a:solidFill>
                  <a:schemeClr val="tx1"/>
                </a:solidFill>
                <a:effectLst/>
                <a:latin typeface="Times New Roman" pitchFamily="18" charset="0"/>
                <a:ea typeface="ＭＳ Ｐゴシック" charset="0"/>
                <a:cs typeface="+mn-cs"/>
              </a:rPr>
              <a:t>A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is established by invoking the SAVE WORK function, which causes the system to record the current state of processing (this is explained in detail in </a:t>
            </a:r>
            <a:r>
              <a:rPr kumimoji="1" lang="en-AU" sz="1200" b="0" i="0" u="none" strike="noStrike" kern="1200" dirty="0">
                <a:solidFill>
                  <a:schemeClr val="tx1"/>
                </a:solidFill>
                <a:effectLst/>
                <a:latin typeface="Times New Roman" pitchFamily="18" charset="0"/>
                <a:ea typeface="ＭＳ Ｐゴシック" charset="0"/>
                <a:cs typeface="+mn-cs"/>
                <a:hlinkClick r:id="rId3"/>
              </a:rPr>
              <a:t>Chapters 10</a:t>
            </a:r>
            <a:r>
              <a:rPr kumimoji="1" lang="en-AU" sz="1200" b="0" i="0" u="none" strike="noStrike" kern="1200" dirty="0">
                <a:solidFill>
                  <a:schemeClr val="tx1"/>
                </a:solidFill>
                <a:effectLst/>
                <a:latin typeface="Times New Roman" pitchFamily="18" charset="0"/>
                <a:ea typeface="ＭＳ Ｐゴシック" charset="0"/>
                <a:cs typeface="+mn-cs"/>
              </a:rPr>
              <a:t> and </a:t>
            </a:r>
            <a:r>
              <a:rPr kumimoji="1" lang="en-AU" sz="1200" b="0" i="0" u="none" strike="noStrike" kern="1200" dirty="0">
                <a:solidFill>
                  <a:schemeClr val="tx1"/>
                </a:solidFill>
                <a:effectLst/>
                <a:latin typeface="Times New Roman" pitchFamily="18" charset="0"/>
                <a:ea typeface="ＭＳ Ｐゴシック" charset="0"/>
                <a:cs typeface="+mn-cs"/>
                <a:hlinkClick r:id="rId4"/>
              </a:rPr>
              <a:t>11</a:t>
            </a:r>
            <a:r>
              <a:rPr kumimoji="1" lang="en-AU" sz="1200" b="0" i="0" u="none" strike="noStrike" kern="1200" dirty="0">
                <a:solidFill>
                  <a:schemeClr val="tx1"/>
                </a:solidFill>
                <a:effectLst/>
                <a:latin typeface="Times New Roman" pitchFamily="18" charset="0"/>
                <a:ea typeface="ＭＳ Ｐゴシック" charset="0"/>
                <a:cs typeface="+mn-cs"/>
              </a:rPr>
              <a:t>). This returns to the application program a handle that can subsequently be used to refer to that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Typically, the handle is a monotonically increasing number. The only reason why an application program needs an identifier for a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is that it may later want to </a:t>
            </a:r>
            <a:r>
              <a:rPr kumimoji="1" lang="en-AU" sz="1200" b="0" i="0" u="none" strike="noStrike" kern="1200" dirty="0" err="1">
                <a:solidFill>
                  <a:schemeClr val="tx1"/>
                </a:solidFill>
                <a:effectLst/>
                <a:latin typeface="Times New Roman" pitchFamily="18" charset="0"/>
                <a:ea typeface="ＭＳ Ｐゴシック" charset="0"/>
                <a:cs typeface="+mn-cs"/>
              </a:rPr>
              <a:t>reestablish</a:t>
            </a:r>
            <a:r>
              <a:rPr kumimoji="1" lang="en-AU" sz="1200" b="0" i="0" u="none" strike="noStrike" kern="1200" dirty="0">
                <a:solidFill>
                  <a:schemeClr val="tx1"/>
                </a:solidFill>
                <a:effectLst/>
                <a:latin typeface="Times New Roman" pitchFamily="18" charset="0"/>
                <a:ea typeface="ＭＳ Ｐゴシック" charset="0"/>
                <a:cs typeface="+mn-cs"/>
              </a:rPr>
              <a:t> (return to) that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To do that, the application invokes the ROLLBACK WORK function, but rather than requesting the entire transaction to be aborted, it passes the number of the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it wants to be restored. As a result, it finds itself </a:t>
            </a:r>
            <a:r>
              <a:rPr kumimoji="1" lang="en-AU" sz="1200" b="0" i="0" u="none" strike="noStrike" kern="1200" dirty="0" err="1">
                <a:solidFill>
                  <a:schemeClr val="tx1"/>
                </a:solidFill>
                <a:effectLst/>
                <a:latin typeface="Times New Roman" pitchFamily="18" charset="0"/>
                <a:ea typeface="ＭＳ Ｐゴシック" charset="0"/>
                <a:cs typeface="+mn-cs"/>
              </a:rPr>
              <a:t>reinstantiated</a:t>
            </a:r>
            <a:r>
              <a:rPr kumimoji="1" lang="en-AU" sz="1200" b="0" i="0" u="none" strike="noStrike" kern="1200" dirty="0">
                <a:solidFill>
                  <a:schemeClr val="tx1"/>
                </a:solidFill>
                <a:effectLst/>
                <a:latin typeface="Times New Roman" pitchFamily="18" charset="0"/>
                <a:ea typeface="ＭＳ Ｐゴシック" charset="0"/>
                <a:cs typeface="+mn-cs"/>
              </a:rPr>
              <a:t> at that very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a:t>
            </a:r>
            <a:endParaRPr lang="en-AU" dirty="0">
              <a:latin typeface="Times New Roman" charset="0"/>
            </a:endParaRPr>
          </a:p>
        </p:txBody>
      </p:sp>
    </p:spTree>
    <p:extLst>
      <p:ext uri="{BB962C8B-B14F-4D97-AF65-F5344CB8AC3E}">
        <p14:creationId xmlns:p14="http://schemas.microsoft.com/office/powerpoint/2010/main" val="3800894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CD5CB08-69FB-6D45-853D-E5412D5C5E4F}" type="slidenum">
              <a:rPr kumimoji="0" lang="en-AU" sz="1200">
                <a:solidFill>
                  <a:schemeClr val="tx1"/>
                </a:solidFill>
              </a:rPr>
              <a:pPr/>
              <a:t>4</a:t>
            </a:fld>
            <a:endParaRPr kumimoji="0" lang="en-AU" sz="1200">
              <a:solidFill>
                <a:schemeClr val="tx1"/>
              </a:solidFill>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626493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BB473A6-CCD3-194E-A659-FB382C1236FF}" type="slidenum">
              <a:rPr kumimoji="0" lang="en-AU" sz="1200">
                <a:solidFill>
                  <a:schemeClr val="tx1"/>
                </a:solidFill>
              </a:rPr>
              <a:pPr/>
              <a:t>22</a:t>
            </a:fld>
            <a:endParaRPr kumimoji="0" lang="en-AU" sz="1200">
              <a:solidFill>
                <a:schemeClr val="tx1"/>
              </a:solidFill>
            </a:endParaRPr>
          </a:p>
        </p:txBody>
      </p:sp>
      <p:sp>
        <p:nvSpPr>
          <p:cNvPr id="64515" name="Rectangle 2"/>
          <p:cNvSpPr>
            <a:spLocks noGrp="1" noRot="1" noChangeAspect="1" noChangeArrowheads="1" noTextEdit="1"/>
          </p:cNvSpPr>
          <p:nvPr>
            <p:ph type="sldImg"/>
          </p:nvPr>
        </p:nvSpPr>
        <p:spPr>
          <a:ln/>
        </p:spPr>
      </p:sp>
      <p:sp>
        <p:nvSpPr>
          <p:cNvPr id="6451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r>
              <a:rPr kumimoji="1" lang="en-AU" sz="1200" b="0" i="0" u="none" strike="noStrike" kern="1200" dirty="0">
                <a:solidFill>
                  <a:schemeClr val="tx1"/>
                </a:solidFill>
                <a:effectLst/>
                <a:latin typeface="Times New Roman" pitchFamily="18" charset="0"/>
                <a:ea typeface="ＭＳ Ｐゴシック" charset="0"/>
                <a:cs typeface="+mn-cs"/>
              </a:rPr>
              <a:t>Rather than taking a </a:t>
            </a:r>
            <a:r>
              <a:rPr kumimoji="1" lang="en-AU" sz="1200" b="0" i="0" u="none" strike="noStrike" kern="1200" dirty="0" err="1">
                <a:solidFill>
                  <a:schemeClr val="tx1"/>
                </a:solidFill>
                <a:effectLst/>
                <a:latin typeface="Times New Roman" pitchFamily="18" charset="0"/>
                <a:ea typeface="ＭＳ Ｐゴシック" charset="0"/>
                <a:cs typeface="+mn-cs"/>
              </a:rPr>
              <a:t>savepoint</a:t>
            </a:r>
            <a:r>
              <a:rPr kumimoji="1" lang="en-AU" sz="1200" b="0" i="0" u="none" strike="noStrike" kern="1200" dirty="0">
                <a:solidFill>
                  <a:schemeClr val="tx1"/>
                </a:solidFill>
                <a:effectLst/>
                <a:latin typeface="Times New Roman" pitchFamily="18" charset="0"/>
                <a:ea typeface="ＭＳ Ｐゴシック" charset="0"/>
                <a:cs typeface="+mn-cs"/>
              </a:rPr>
              <a:t> after each partial transfer, each of these </a:t>
            </a:r>
            <a:r>
              <a:rPr kumimoji="1" lang="en-AU" sz="1200" b="0" i="0" u="none" strike="noStrike" kern="1200" dirty="0" err="1">
                <a:solidFill>
                  <a:schemeClr val="tx1"/>
                </a:solidFill>
                <a:effectLst/>
                <a:latin typeface="Times New Roman" pitchFamily="18" charset="0"/>
                <a:ea typeface="ＭＳ Ｐゴシック" charset="0"/>
                <a:cs typeface="+mn-cs"/>
              </a:rPr>
              <a:t>subtransactions</a:t>
            </a:r>
            <a:r>
              <a:rPr kumimoji="1" lang="en-AU" sz="1200" b="0" i="0" u="none" strike="noStrike" kern="1200" dirty="0">
                <a:solidFill>
                  <a:schemeClr val="tx1"/>
                </a:solidFill>
                <a:effectLst/>
                <a:latin typeface="Times New Roman" pitchFamily="18" charset="0"/>
                <a:ea typeface="ＭＳ Ｐゴシック" charset="0"/>
                <a:cs typeface="+mn-cs"/>
              </a:rPr>
              <a:t> becomes a self-contained but dependent action (with the A, C, and </a:t>
            </a:r>
            <a:r>
              <a:rPr kumimoji="1" lang="en-AU" sz="1200" b="0" i="1" u="none" strike="noStrike" kern="1200" dirty="0">
                <a:solidFill>
                  <a:schemeClr val="tx1"/>
                </a:solidFill>
                <a:effectLst/>
                <a:latin typeface="Times New Roman" pitchFamily="18" charset="0"/>
                <a:ea typeface="ＭＳ Ｐゴシック" charset="0"/>
                <a:cs typeface="+mn-cs"/>
              </a:rPr>
              <a:t>I</a:t>
            </a:r>
            <a:r>
              <a:rPr kumimoji="1" lang="en-AU" sz="1200" b="0" i="0" u="none" strike="noStrike" kern="1200" dirty="0">
                <a:solidFill>
                  <a:schemeClr val="tx1"/>
                </a:solidFill>
                <a:effectLst/>
                <a:latin typeface="Times New Roman" pitchFamily="18" charset="0"/>
                <a:ea typeface="ＭＳ Ｐゴシック" charset="0"/>
                <a:cs typeface="+mn-cs"/>
              </a:rPr>
              <a:t> properties of ACID), which can be completed or rolled back individually</a:t>
            </a:r>
            <a:endParaRPr lang="en-AU" dirty="0">
              <a:latin typeface="Times New Roman" charset="0"/>
            </a:endParaRPr>
          </a:p>
        </p:txBody>
      </p:sp>
    </p:spTree>
    <p:extLst>
      <p:ext uri="{BB962C8B-B14F-4D97-AF65-F5344CB8AC3E}">
        <p14:creationId xmlns:p14="http://schemas.microsoft.com/office/powerpoint/2010/main" val="20190430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1493EFD-94F2-3C49-AC36-351650AAA794}" type="slidenum">
              <a:rPr kumimoji="0" lang="en-AU" sz="1200">
                <a:solidFill>
                  <a:schemeClr val="tx1"/>
                </a:solidFill>
              </a:rPr>
              <a:pPr/>
              <a:t>23</a:t>
            </a:fld>
            <a:endParaRPr kumimoji="0" lang="en-AU" sz="1200">
              <a:solidFill>
                <a:schemeClr val="tx1"/>
              </a:solidFill>
            </a:endParaRPr>
          </a:p>
        </p:txBody>
      </p:sp>
      <p:sp>
        <p:nvSpPr>
          <p:cNvPr id="65539" name="Rectangle 2"/>
          <p:cNvSpPr>
            <a:spLocks noGrp="1" noRot="1" noChangeAspect="1" noChangeArrowheads="1" noTextEdit="1"/>
          </p:cNvSpPr>
          <p:nvPr>
            <p:ph type="sldImg"/>
          </p:nvPr>
        </p:nvSpPr>
        <p:spPr>
          <a:ln/>
        </p:spPr>
      </p:sp>
      <p:sp>
        <p:nvSpPr>
          <p:cNvPr id="65540"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9463180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8E29CFCE-F035-814D-A6F5-47EEE0C65740}" type="slidenum">
              <a:rPr kumimoji="0" lang="en-AU" sz="1200">
                <a:solidFill>
                  <a:schemeClr val="tx1"/>
                </a:solidFill>
              </a:rPr>
              <a:pPr/>
              <a:t>24</a:t>
            </a:fld>
            <a:endParaRPr kumimoji="0" lang="en-AU" sz="1200">
              <a:solidFill>
                <a:schemeClr val="tx1"/>
              </a:solidFill>
            </a:endParaRPr>
          </a:p>
        </p:txBody>
      </p:sp>
      <p:sp>
        <p:nvSpPr>
          <p:cNvPr id="70659" name="Rectangle 2"/>
          <p:cNvSpPr>
            <a:spLocks noGrp="1" noRot="1" noChangeAspect="1" noChangeArrowheads="1" noTextEdit="1"/>
          </p:cNvSpPr>
          <p:nvPr>
            <p:ph type="sldImg"/>
          </p:nvPr>
        </p:nvSpPr>
        <p:spPr>
          <a:ln/>
        </p:spPr>
      </p:sp>
      <p:sp>
        <p:nvSpPr>
          <p:cNvPr id="70660"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r>
              <a:rPr lang="en-AU" dirty="0"/>
              <a:t>The size of what is perceived as a unit of work has a big influence on how resources should be allocated to such a unit and on the duration of allocation, how flexible this allocation decision must be, how much parallelism will go on in the system, how the system should behave in case of a crash, and so on.</a:t>
            </a:r>
            <a:endParaRPr lang="en-AU" dirty="0">
              <a:latin typeface="Times New Roman" charset="0"/>
            </a:endParaRPr>
          </a:p>
        </p:txBody>
      </p:sp>
    </p:spTree>
    <p:extLst>
      <p:ext uri="{BB962C8B-B14F-4D97-AF65-F5344CB8AC3E}">
        <p14:creationId xmlns:p14="http://schemas.microsoft.com/office/powerpoint/2010/main" val="38351670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1B5E33F6-9561-914F-A8AD-348B3AAD5819}" type="slidenum">
              <a:rPr kumimoji="0" lang="en-AU" sz="1200">
                <a:solidFill>
                  <a:schemeClr val="tx1"/>
                </a:solidFill>
              </a:rPr>
              <a:pPr/>
              <a:t>25</a:t>
            </a:fld>
            <a:endParaRPr kumimoji="0" lang="en-AU" sz="1200">
              <a:solidFill>
                <a:schemeClr val="tx1"/>
              </a:solidFill>
            </a:endParaRPr>
          </a:p>
        </p:txBody>
      </p:sp>
      <p:sp>
        <p:nvSpPr>
          <p:cNvPr id="73731" name="Rectangle 2"/>
          <p:cNvSpPr>
            <a:spLocks noGrp="1" noRot="1" noChangeAspect="1" noChangeArrowheads="1" noTextEdit="1"/>
          </p:cNvSpPr>
          <p:nvPr>
            <p:ph type="sldImg"/>
          </p:nvPr>
        </p:nvSpPr>
        <p:spPr>
          <a:ln/>
        </p:spPr>
      </p:sp>
      <p:sp>
        <p:nvSpPr>
          <p:cNvPr id="73732"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4962921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87C8FCB0-B21D-4C47-9CAC-DF2B6FD5AE06}" type="slidenum">
              <a:rPr kumimoji="0" lang="en-AU" sz="1200">
                <a:solidFill>
                  <a:schemeClr val="tx1"/>
                </a:solidFill>
              </a:rPr>
              <a:pPr/>
              <a:t>26</a:t>
            </a:fld>
            <a:endParaRPr kumimoji="0" lang="en-AU" sz="1200">
              <a:solidFill>
                <a:schemeClr val="tx1"/>
              </a:solidFill>
            </a:endParaRPr>
          </a:p>
        </p:txBody>
      </p:sp>
      <p:sp>
        <p:nvSpPr>
          <p:cNvPr id="74755" name="Rectangle 2"/>
          <p:cNvSpPr>
            <a:spLocks noGrp="1" noRot="1" noChangeAspect="1" noChangeArrowheads="1" noTextEdit="1"/>
          </p:cNvSpPr>
          <p:nvPr>
            <p:ph type="sldImg"/>
          </p:nvPr>
        </p:nvSpPr>
        <p:spPr>
          <a:ln/>
        </p:spPr>
      </p:sp>
      <p:sp>
        <p:nvSpPr>
          <p:cNvPr id="7475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4014986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CD5CB08-69FB-6D45-853D-E5412D5C5E4F}" type="slidenum">
              <a:rPr kumimoji="0" lang="en-AU" sz="1200">
                <a:solidFill>
                  <a:schemeClr val="tx1"/>
                </a:solidFill>
              </a:rPr>
              <a:pPr/>
              <a:t>5</a:t>
            </a:fld>
            <a:endParaRPr kumimoji="0" lang="en-AU" sz="1200">
              <a:solidFill>
                <a:schemeClr val="tx1"/>
              </a:solidFill>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5643568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w="9525"/>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CD5CB08-69FB-6D45-853D-E5412D5C5E4F}" type="slidenum">
              <a:rPr kumimoji="0" lang="en-AU" sz="1200">
                <a:solidFill>
                  <a:schemeClr val="tx1"/>
                </a:solidFill>
              </a:rPr>
              <a:pPr/>
              <a:t>6</a:t>
            </a:fld>
            <a:endParaRPr kumimoji="0" lang="en-AU" sz="1200">
              <a:solidFill>
                <a:schemeClr val="tx1"/>
              </a:solidFill>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w="9525"/>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386005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3CD5CB08-69FB-6D45-853D-E5412D5C5E4F}" type="slidenum">
              <a:rPr kumimoji="0" lang="en-AU" sz="1200">
                <a:solidFill>
                  <a:schemeClr val="tx1"/>
                </a:solidFill>
              </a:rPr>
              <a:pPr/>
              <a:t>7</a:t>
            </a:fld>
            <a:endParaRPr kumimoji="0" lang="en-AU" sz="1200">
              <a:solidFill>
                <a:schemeClr val="tx1"/>
              </a:solidFill>
            </a:endParaRPr>
          </a:p>
        </p:txBody>
      </p:sp>
      <p:sp>
        <p:nvSpPr>
          <p:cNvPr id="43011" name="Rectangle 2"/>
          <p:cNvSpPr>
            <a:spLocks noGrp="1" noRot="1" noChangeAspect="1" noChangeArrowheads="1" noTextEdit="1"/>
          </p:cNvSpPr>
          <p:nvPr>
            <p:ph type="sldImg"/>
          </p:nvPr>
        </p:nvSpPr>
        <p:spPr>
          <a:ln/>
        </p:spPr>
      </p:sp>
      <p:sp>
        <p:nvSpPr>
          <p:cNvPr id="43012"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0958384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D18B43BB-9036-214A-857D-80392FCAADBB}" type="slidenum">
              <a:rPr kumimoji="0" lang="en-AU" sz="1200">
                <a:solidFill>
                  <a:schemeClr val="tx1"/>
                </a:solidFill>
              </a:rPr>
              <a:pPr/>
              <a:t>8</a:t>
            </a:fld>
            <a:endParaRPr kumimoji="0" lang="en-AU" sz="1200">
              <a:solidFill>
                <a:schemeClr val="tx1"/>
              </a:solidFill>
            </a:endParaRPr>
          </a:p>
        </p:txBody>
      </p:sp>
      <p:sp>
        <p:nvSpPr>
          <p:cNvPr id="44035" name="Rectangle 2"/>
          <p:cNvSpPr>
            <a:spLocks noGrp="1" noRot="1" noChangeAspect="1" noChangeArrowheads="1" noTextEdit="1"/>
          </p:cNvSpPr>
          <p:nvPr>
            <p:ph type="sldImg"/>
          </p:nvPr>
        </p:nvSpPr>
        <p:spPr>
          <a:ln/>
        </p:spPr>
      </p:sp>
      <p:sp>
        <p:nvSpPr>
          <p:cNvPr id="44036"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582367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823C91B3-7D64-A94F-B264-07783A2C4AB2}" type="slidenum">
              <a:rPr kumimoji="0" lang="en-AU" sz="1200">
                <a:solidFill>
                  <a:schemeClr val="tx1"/>
                </a:solidFill>
              </a:rPr>
              <a:pPr/>
              <a:t>9</a:t>
            </a:fld>
            <a:endParaRPr kumimoji="0" lang="en-AU" sz="1200">
              <a:solidFill>
                <a:schemeClr val="tx1"/>
              </a:solidFill>
            </a:endParaRPr>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2241695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823C91B3-7D64-A94F-B264-07783A2C4AB2}" type="slidenum">
              <a:rPr kumimoji="0" lang="en-AU" sz="1200">
                <a:solidFill>
                  <a:schemeClr val="tx1"/>
                </a:solidFill>
              </a:rPr>
              <a:pPr/>
              <a:t>10</a:t>
            </a:fld>
            <a:endParaRPr kumimoji="0" lang="en-AU" sz="1200">
              <a:solidFill>
                <a:schemeClr val="tx1"/>
              </a:solidFill>
            </a:endParaRPr>
          </a:p>
        </p:txBody>
      </p:sp>
      <p:sp>
        <p:nvSpPr>
          <p:cNvPr id="47107" name="Rectangle 2"/>
          <p:cNvSpPr>
            <a:spLocks noGrp="1" noRot="1" noChangeAspect="1" noChangeArrowheads="1" noTextEdit="1"/>
          </p:cNvSpPr>
          <p:nvPr>
            <p:ph type="sldImg"/>
          </p:nvPr>
        </p:nvSpPr>
        <p:spPr>
          <a:ln/>
        </p:spPr>
      </p:sp>
      <p:sp>
        <p:nvSpPr>
          <p:cNvPr id="47108"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3428598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txBody>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fld id="{22EDEA13-32F4-5741-97D9-E0661CE154C6}" type="slidenum">
              <a:rPr kumimoji="0" lang="en-AU" sz="1200">
                <a:solidFill>
                  <a:schemeClr val="tx1"/>
                </a:solidFill>
              </a:rPr>
              <a:pPr/>
              <a:t>11</a:t>
            </a:fld>
            <a:endParaRPr kumimoji="0" lang="en-AU" sz="1200">
              <a:solidFill>
                <a:schemeClr val="tx1"/>
              </a:solidFill>
            </a:endParaRPr>
          </a:p>
        </p:txBody>
      </p:sp>
      <p:sp>
        <p:nvSpPr>
          <p:cNvPr id="48131" name="Rectangle 2"/>
          <p:cNvSpPr>
            <a:spLocks noGrp="1" noRot="1" noChangeAspect="1" noChangeArrowheads="1" noTextEdit="1"/>
          </p:cNvSpPr>
          <p:nvPr>
            <p:ph type="sldImg"/>
          </p:nvPr>
        </p:nvSpPr>
        <p:spPr>
          <a:ln/>
        </p:spPr>
      </p:sp>
      <p:sp>
        <p:nvSpPr>
          <p:cNvPr id="48132" name="Rectangle 3"/>
          <p:cNvSpPr>
            <a:spLocks noGrp="1" noChangeArrowheads="1"/>
          </p:cNvSpPr>
          <p:nvPr>
            <p:ph type="body" idx="1"/>
          </p:nvPr>
        </p:nvSpPr>
        <p:spPr>
          <a:noFill/>
          <a:ln w="9525"/>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sq">
                <a:solidFill>
                  <a:srgbClr val="000000"/>
                </a:solidFill>
                <a:miter lim="800000"/>
                <a:headEnd type="none" w="sm" len="sm"/>
                <a:tailEnd type="none" w="sm" len="sm"/>
              </a14:hiddenLine>
            </a:ext>
          </a:extLst>
        </p:spPr>
        <p:txBody>
          <a:bodyPr/>
          <a:lstStyle/>
          <a:p>
            <a:endParaRPr lang="en-AU">
              <a:latin typeface="Times New Roman" charset="0"/>
            </a:endParaRPr>
          </a:p>
        </p:txBody>
      </p:sp>
    </p:spTree>
    <p:extLst>
      <p:ext uri="{BB962C8B-B14F-4D97-AF65-F5344CB8AC3E}">
        <p14:creationId xmlns:p14="http://schemas.microsoft.com/office/powerpoint/2010/main" val="749195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A015A35-5194-4638-B210-9AAA080525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58925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FBE6FF9F-348C-4F36-8E74-D55D83E5B025}"/>
              </a:ext>
            </a:extLst>
          </p:cNvPr>
          <p:cNvSpPr>
            <a:spLocks noGrp="1"/>
          </p:cNvSpPr>
          <p:nvPr>
            <p:ph type="title" hasCustomPrompt="1"/>
          </p:nvPr>
        </p:nvSpPr>
        <p:spPr>
          <a:xfrm>
            <a:off x="5299200" y="2656800"/>
            <a:ext cx="3258090" cy="1787850"/>
          </a:xfrm>
        </p:spPr>
        <p:txBody>
          <a:bodyPr tIns="90000" bIns="90000" anchor="t"/>
          <a:lstStyle>
            <a:lvl1pPr marL="0" marR="0" indent="0" algn="l" defTabSz="914354" rtl="0" eaLnBrk="1" fontAlgn="auto" latinLnBrk="0" hangingPunct="1">
              <a:lnSpc>
                <a:spcPct val="100000"/>
              </a:lnSpc>
              <a:spcBef>
                <a:spcPts val="600"/>
              </a:spcBef>
              <a:spcAft>
                <a:spcPts val="120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34533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 name="Title 1">
            <a:extLst>
              <a:ext uri="{FF2B5EF4-FFF2-40B4-BE49-F238E27FC236}">
                <a16:creationId xmlns:a16="http://schemas.microsoft.com/office/drawing/2014/main" id="{A9ED5172-1753-4AD4-A614-0EFDF259A6D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281954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68CC472-DAD0-430B-85AC-71A0179A9C5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654808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3885184337"/>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15/6/2023</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15/6/2023</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7289363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10580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16FAA80-D3AC-4FBF-AAA7-DEDEA87CAB9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02196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35000342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70B07-410E-4D96-88F0-B617572F9BFE}"/>
              </a:ext>
            </a:extLst>
          </p:cNvPr>
          <p:cNvSpPr>
            <a:spLocks noGrp="1"/>
          </p:cNvSpPr>
          <p:nvPr>
            <p:ph type="title"/>
          </p:nvPr>
        </p:nvSpPr>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B2BEEA4-40AB-415D-B46A-85326892B47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7075260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FABB35-20F7-4828-9D1B-004E52E7BC00}"/>
              </a:ext>
            </a:extLst>
          </p:cNvPr>
          <p:cNvSpPr>
            <a:spLocks noGrp="1"/>
          </p:cNvSpPr>
          <p:nvPr>
            <p:ph type="title" hasCustomPrompt="1"/>
          </p:nvPr>
        </p:nvSpPr>
        <p:spPr>
          <a:xfrm>
            <a:off x="486000" y="2498400"/>
            <a:ext cx="3578400" cy="1274400"/>
          </a:xfrm>
        </p:spPr>
        <p:txBody>
          <a:bodyPr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1563014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AA09848-F279-4869-99E6-5BED257317D0}"/>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706255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2487775"/>
            <a:ext cx="3579152"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139" name="Group 4">
            <a:extLst>
              <a:ext uri="{FF2B5EF4-FFF2-40B4-BE49-F238E27FC236}">
                <a16:creationId xmlns:a16="http://schemas.microsoft.com/office/drawing/2014/main" id="{D3C3B792-698C-4BC7-AB47-C8E71AA3445F}"/>
              </a:ext>
            </a:extLst>
          </p:cNvPr>
          <p:cNvGrpSpPr>
            <a:grpSpLocks noChangeAspect="1"/>
          </p:cNvGrpSpPr>
          <p:nvPr/>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Tree>
    <p:extLst>
      <p:ext uri="{BB962C8B-B14F-4D97-AF65-F5344CB8AC3E}">
        <p14:creationId xmlns:p14="http://schemas.microsoft.com/office/powerpoint/2010/main" val="1776278381"/>
      </p:ext>
    </p:extLst>
  </p:cSld>
  <p:clrMapOvr>
    <a:masterClrMapping/>
  </p:clrMapOvr>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688341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58218E7A-18E9-45A4-891D-3DD1BFEC51BF}"/>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1923778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301B275B-012E-4D14-BF63-C7C7BD0FEB0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8094985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B0DE93E-B778-4905-84E2-BE44AF064C22}"/>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1558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85BDCEFD-E5FA-4450-9247-B76C31B9B3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9666516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9FAF202-EE4D-4267-B9E4-50CC3D123DB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34989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1AAED5-DB29-4479-9EF9-D149D9DB3591}"/>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1314187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858D76B-B70B-4628-83AD-F8127CB96ED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684695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6342F87-D8D3-479C-BBE5-E56D11A182FE}"/>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00"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D70BD9DF-0267-4165-8BF0-683D4DD729B7}"/>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471701019"/>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7497275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FD7C4D-96A1-4890-BE4D-9731D10C070B}"/>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857615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FA83F95E-14E1-48D1-AAFF-D5FCEF424B4A}"/>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050636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A39937ED-A043-467C-BC73-FCB568393219}"/>
              </a:ext>
              <a:ext uri="{C183D7F6-B498-43B3-948B-1728B52AA6E4}">
                <adec:decorative xmlns:adec="http://schemas.microsoft.com/office/drawing/2017/decorative" val="1"/>
              </a:ext>
            </a:extLst>
          </p:cNvPr>
          <p:cNvSpPr/>
          <p:nvPr userDrawn="1"/>
        </p:nvSpPr>
        <p:spPr>
          <a:xfrm>
            <a:off x="4713550" y="1431531"/>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99673477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9CC988F7-07F9-41E4-BA78-02D9CDBCB2B5}"/>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341601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9" name="Freeform: Shape 68">
            <a:extLst>
              <a:ext uri="{FF2B5EF4-FFF2-40B4-BE49-F238E27FC236}">
                <a16:creationId xmlns:a16="http://schemas.microsoft.com/office/drawing/2014/main" id="{DE7DD1FB-7E0D-4E9C-AD00-F964798F8EDE}"/>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723699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5858504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E88AF8A8-DFEF-4FD7-AF75-DA7106AB182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429864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1B18ED-1F5F-48EA-8A47-090D01D9AB25}"/>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8" name="Freeform: Shape 67">
            <a:extLst>
              <a:ext uri="{FF2B5EF4-FFF2-40B4-BE49-F238E27FC236}">
                <a16:creationId xmlns:a16="http://schemas.microsoft.com/office/drawing/2014/main" id="{D44ACC78-E6EF-4128-AEA2-0639C7784F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32084779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7094954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C00F6E0E-7FBA-403C-AB0D-01103F0CD394}"/>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200942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67EF65F-4F61-4DA4-B562-D8B7905ED917}"/>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5308777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2AD36FB3-6540-4547-9F38-FC6276B7334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66317036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0B8EF65B-8305-4BF8-9A5F-A221F4F3CF7A}"/>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01230655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52B47284-12CB-4D7A-89C3-3835F958AEBB}"/>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420722224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4D7E4FC5-221E-48E4-8539-A265DC15CFEF}"/>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097832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C8BC93-507A-46A4-A289-830A4CDE424D}"/>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39276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Freeform: Shape 66">
            <a:extLst>
              <a:ext uri="{FF2B5EF4-FFF2-40B4-BE49-F238E27FC236}">
                <a16:creationId xmlns:a16="http://schemas.microsoft.com/office/drawing/2014/main" id="{1BD9A33D-0BA4-4D58-B6E1-32F74C7B80A5}"/>
              </a:ext>
              <a:ext uri="{C183D7F6-B498-43B3-948B-1728B52AA6E4}">
                <adec:decorative xmlns:adec="http://schemas.microsoft.com/office/drawing/2017/decorative" val="1"/>
              </a:ext>
            </a:extLst>
          </p:cNvPr>
          <p:cNvSpPr/>
          <p:nvPr userDrawn="1"/>
        </p:nvSpPr>
        <p:spPr>
          <a:xfrm>
            <a:off x="4874521"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481475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52291661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6F2ECE04-B29E-48DA-A2D1-A8320F31238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8400"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627926621"/>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E1815D13-951F-496D-97C8-5E3DCE6D4001}"/>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72257761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4493560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68121259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2710533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7123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783640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2661649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76787141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5B2C15C-1E44-4ED3-A1B3-29FFBD149CF9}"/>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36983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6D70131-8A9F-45A2-829C-77B95B4CCE8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Text and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5100" y="1532415"/>
            <a:ext cx="465717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728B481F-F48B-4165-9994-0C92BB7AD60F}"/>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57C063AA-F11D-434D-BF4B-6BEC7C09DE74}"/>
              </a:ext>
            </a:extLst>
          </p:cNvPr>
          <p:cNvSpPr>
            <a:spLocks noGrp="1"/>
          </p:cNvSpPr>
          <p:nvPr>
            <p:ph type="dt" sz="half" idx="15"/>
          </p:nvPr>
        </p:nvSpPr>
        <p:spPr/>
        <p:txBody>
          <a:bodyPr/>
          <a:lstStyle/>
          <a:p>
            <a:fld id="{15C1EA3C-26E9-4B87-838B-C7B127160328}" type="datetime1">
              <a:rPr lang="en-AU" noProof="0" smtClean="0"/>
              <a:t>15/6/2023</a:t>
            </a:fld>
            <a:endParaRPr lang="en-AU" noProof="0" dirty="0"/>
          </a:p>
        </p:txBody>
      </p:sp>
      <p:sp>
        <p:nvSpPr>
          <p:cNvPr id="11" name="Slide Number Placeholder 10">
            <a:extLst>
              <a:ext uri="{FF2B5EF4-FFF2-40B4-BE49-F238E27FC236}">
                <a16:creationId xmlns:a16="http://schemas.microsoft.com/office/drawing/2014/main" id="{D03F73FE-784F-4046-9FDF-D1F44B563173}"/>
              </a:ext>
            </a:extLst>
          </p:cNvPr>
          <p:cNvSpPr>
            <a:spLocks noGrp="1"/>
          </p:cNvSpPr>
          <p:nvPr>
            <p:ph type="sldNum" sz="quarter" idx="1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818360320"/>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96263230"/>
      </p:ext>
    </p:extLst>
  </p:cSld>
  <p:clrMapOvr>
    <a:masterClrMapping/>
  </p:clrMapOvr>
  <p:hf hdr="0" ftr="0" dt="0"/>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ext and two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5CCD6-E84C-46D8-B655-FF2A3AA24FBC}"/>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0" name="Footer Placeholder 9">
            <a:extLst>
              <a:ext uri="{FF2B5EF4-FFF2-40B4-BE49-F238E27FC236}">
                <a16:creationId xmlns:a16="http://schemas.microsoft.com/office/drawing/2014/main" id="{56647F71-61AB-4F70-949E-DB7E75E787EC}"/>
              </a:ext>
            </a:extLst>
          </p:cNvPr>
          <p:cNvSpPr>
            <a:spLocks noGrp="1"/>
          </p:cNvSpPr>
          <p:nvPr>
            <p:ph type="ftr" sz="quarter" idx="17"/>
          </p:nvPr>
        </p:nvSpPr>
        <p:spPr/>
        <p:txBody>
          <a:bodyPr/>
          <a:lstStyle/>
          <a:p>
            <a:endParaRPr lang="en-AU" noProof="0" dirty="0"/>
          </a:p>
        </p:txBody>
      </p:sp>
      <p:sp>
        <p:nvSpPr>
          <p:cNvPr id="7" name="Date Placeholder 6">
            <a:extLst>
              <a:ext uri="{FF2B5EF4-FFF2-40B4-BE49-F238E27FC236}">
                <a16:creationId xmlns:a16="http://schemas.microsoft.com/office/drawing/2014/main" id="{85E36CDA-AA08-4310-819C-A57DD13C891A}"/>
              </a:ext>
            </a:extLst>
          </p:cNvPr>
          <p:cNvSpPr>
            <a:spLocks noGrp="1"/>
          </p:cNvSpPr>
          <p:nvPr>
            <p:ph type="dt" sz="half" idx="16"/>
          </p:nvPr>
        </p:nvSpPr>
        <p:spPr/>
        <p:txBody>
          <a:bodyPr/>
          <a:lstStyle/>
          <a:p>
            <a:fld id="{15C1EA3C-26E9-4B87-838B-C7B127160328}" type="datetime1">
              <a:rPr lang="en-AU" noProof="0" smtClean="0"/>
              <a:t>15/6/2023</a:t>
            </a:fld>
            <a:endParaRPr lang="en-AU" noProof="0" dirty="0"/>
          </a:p>
        </p:txBody>
      </p:sp>
      <p:sp>
        <p:nvSpPr>
          <p:cNvPr id="11" name="Slide Number Placeholder 10">
            <a:extLst>
              <a:ext uri="{FF2B5EF4-FFF2-40B4-BE49-F238E27FC236}">
                <a16:creationId xmlns:a16="http://schemas.microsoft.com/office/drawing/2014/main" id="{4A11B402-7956-4408-A9AD-6233932E3776}"/>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78680341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ext and three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986A-A45F-4DE0-B24B-35B0EAD4745D}"/>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4" name="Date Placeholder 3">
            <a:extLst>
              <a:ext uri="{FF2B5EF4-FFF2-40B4-BE49-F238E27FC236}">
                <a16:creationId xmlns:a16="http://schemas.microsoft.com/office/drawing/2014/main" id="{0DD9B7D2-3266-43A3-90E3-F519CAA00283}"/>
              </a:ext>
            </a:extLst>
          </p:cNvPr>
          <p:cNvSpPr>
            <a:spLocks noGrp="1"/>
          </p:cNvSpPr>
          <p:nvPr>
            <p:ph type="dt" sz="half" idx="19"/>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3323AEE1-F4C5-412B-8057-91CD07660663}"/>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121624106"/>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Text and four imag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60E68-1A09-4860-801B-1E090EA013BE}"/>
              </a:ext>
            </a:extLst>
          </p:cNvPr>
          <p:cNvSpPr>
            <a:spLocks noGrp="1"/>
          </p:cNvSpPr>
          <p:nvPr>
            <p:ph type="title"/>
          </p:nvPr>
        </p:nvSpPr>
        <p:spPr>
          <a:xfrm>
            <a:off x="1273573" y="395066"/>
            <a:ext cx="3708700" cy="887360"/>
          </a:xfrm>
        </p:spPr>
        <p:txBody>
          <a:bodyPr/>
          <a:lstStyle/>
          <a:p>
            <a:r>
              <a:rPr lang="en-US"/>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4655701" cy="4459190"/>
          </a:xfrm>
        </p:spPr>
        <p:txBody>
          <a:bodyPr numCol="1" spcCol="36000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4" name="Date Placeholder 3">
            <a:extLst>
              <a:ext uri="{FF2B5EF4-FFF2-40B4-BE49-F238E27FC236}">
                <a16:creationId xmlns:a16="http://schemas.microsoft.com/office/drawing/2014/main" id="{B7A83492-1660-44F3-B16E-E09C0EEDF9E0}"/>
              </a:ext>
            </a:extLst>
          </p:cNvPr>
          <p:cNvSpPr>
            <a:spLocks noGrp="1"/>
          </p:cNvSpPr>
          <p:nvPr>
            <p:ph type="dt" sz="half" idx="20"/>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A5B487AC-7944-4F9E-83A1-02B02A7742F4}"/>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53617117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A0591CDF-82D6-44F9-AF02-7A76BD0DF302}"/>
              </a:ext>
            </a:extLst>
          </p:cNvPr>
          <p:cNvSpPr>
            <a:spLocks noGrp="1"/>
          </p:cNvSpPr>
          <p:nvPr>
            <p:ph type="title" hasCustomPrompt="1"/>
          </p:nvPr>
        </p:nvSpPr>
        <p:spPr>
          <a:xfrm>
            <a:off x="1710417" y="2007045"/>
            <a:ext cx="2249262" cy="4650330"/>
          </a:xfrm>
          <a:solidFill>
            <a:schemeClr val="tx2">
              <a:alpha val="80000"/>
            </a:schemeClr>
          </a:solidFill>
        </p:spPr>
        <p:txBody>
          <a:bodyPr lIns="180000" tIns="180000" rIns="180000" bIns="180000" anchor="t">
            <a:spAutoFit/>
          </a:bodyPr>
          <a:lstStyle>
            <a:lvl1pPr>
              <a:lnSpc>
                <a:spcPts val="2800"/>
              </a:lnSpc>
              <a:spcBef>
                <a:spcPts val="0"/>
              </a:spcBef>
              <a:defRPr sz="2000" b="1">
                <a:solidFill>
                  <a:schemeClr val="bg2"/>
                </a:solidFill>
                <a:latin typeface="+mn-lt"/>
              </a:defRPr>
            </a:lvl1pPr>
          </a:lstStyle>
          <a:p>
            <a:pPr lvl="0"/>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89093112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Background picture">
            <a:extLst>
              <a:ext uri="{FF2B5EF4-FFF2-40B4-BE49-F238E27FC236}">
                <a16:creationId xmlns:a16="http://schemas.microsoft.com/office/drawing/2014/main" id="{752293B1-CA6A-4F4E-91FF-99F08DA2149D}"/>
              </a:ext>
            </a:extLst>
          </p:cNvPr>
          <p:cNvSpPr>
            <a:spLocks noGrp="1"/>
          </p:cNvSpPr>
          <p:nvPr>
            <p:ph type="pic" sz="quarter" idx="14"/>
          </p:nvPr>
        </p:nvSpPr>
        <p:spPr>
          <a:xfrm>
            <a:off x="433471" y="433473"/>
            <a:ext cx="8277066"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dirty="0"/>
          </a:p>
        </p:txBody>
      </p:sp>
      <p:sp>
        <p:nvSpPr>
          <p:cNvPr id="2" name="Title 1">
            <a:extLst>
              <a:ext uri="{FF2B5EF4-FFF2-40B4-BE49-F238E27FC236}">
                <a16:creationId xmlns:a16="http://schemas.microsoft.com/office/drawing/2014/main" id="{2030CB8D-2055-4CBE-AD2D-E90EB9F20E46}"/>
              </a:ext>
            </a:extLst>
          </p:cNvPr>
          <p:cNvSpPr>
            <a:spLocks noGrp="1"/>
          </p:cNvSpPr>
          <p:nvPr>
            <p:ph type="title" hasCustomPrompt="1"/>
          </p:nvPr>
        </p:nvSpPr>
        <p:spPr>
          <a:xfrm>
            <a:off x="5261547" y="2007045"/>
            <a:ext cx="222434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p>
        </p:txBody>
      </p:sp>
      <p:sp>
        <p:nvSpPr>
          <p:cNvPr id="7" name="Logo">
            <a:extLst>
              <a:ext uri="{FF2B5EF4-FFF2-40B4-BE49-F238E27FC236}">
                <a16:creationId xmlns:a16="http://schemas.microsoft.com/office/drawing/2014/main" id="{101E6B8E-059C-4DCE-8053-9C813CD48538}"/>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24045973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2557365098"/>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0E6FEA10-0B7F-468B-8737-73FA55A9A2B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783957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2859635-E56E-4FD9-B22C-0FA7F56D20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96018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9D4E990-62AF-46B4-A31C-611ACC34EF9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0" y="1532415"/>
            <a:ext cx="3960697"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43574"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846504078"/>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26E8E32-1124-4E28-AE9D-28437271B32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8467006"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AFC1872-F978-40D4-9824-DD6B9FAF2DB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26571" y="1532415"/>
            <a:ext cx="3960698"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4735306" y="1532415"/>
            <a:ext cx="4050000" cy="4376944"/>
          </a:xfrm>
        </p:spPr>
        <p:txBody>
          <a:bodyPr/>
          <a:lstStyle>
            <a:lvl1pPr marL="0" marR="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354"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290014015"/>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B3C3AE-ADB2-463F-8A47-2377BFADEC94}"/>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1" y="1532415"/>
            <a:ext cx="8467006"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932491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CF3F35B-8833-4658-B15B-0BBE6CCB7BFB}"/>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1" y="1532415"/>
            <a:ext cx="8467006"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63440542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2" y="395066"/>
            <a:ext cx="3708699"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5100" y="1532415"/>
            <a:ext cx="4657171" cy="501658"/>
          </a:xfrm>
        </p:spPr>
        <p:txBody>
          <a:bodyPr numCol="1" spcCol="360000"/>
          <a:lstStyle>
            <a:lvl1pPr>
              <a:defRPr/>
            </a:lvl1pPr>
          </a:lstStyle>
          <a:p>
            <a:pPr lvl="0"/>
            <a:r>
              <a:rPr lang="en-AU" noProof="0" dirty="0"/>
              <a:t>Click to add subheading</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6" name="Media Placeholder 5">
            <a:extLst>
              <a:ext uri="{FF2B5EF4-FFF2-40B4-BE49-F238E27FC236}">
                <a16:creationId xmlns:a16="http://schemas.microsoft.com/office/drawing/2014/main" id="{98932BD7-61AF-420A-BA2C-AD9B8BFD2DBD}"/>
              </a:ext>
            </a:extLst>
          </p:cNvPr>
          <p:cNvSpPr>
            <a:spLocks noGrp="1"/>
          </p:cNvSpPr>
          <p:nvPr>
            <p:ph type="media" sz="quarter" idx="17" hasCustomPrompt="1"/>
          </p:nvPr>
        </p:nvSpPr>
        <p:spPr>
          <a:xfrm>
            <a:off x="433469" y="2124868"/>
            <a:ext cx="4548801"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5196872" y="433468"/>
            <a:ext cx="3513658"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Date Placeholder 6">
            <a:extLst>
              <a:ext uri="{FF2B5EF4-FFF2-40B4-BE49-F238E27FC236}">
                <a16:creationId xmlns:a16="http://schemas.microsoft.com/office/drawing/2014/main" id="{CE05E574-CA08-4668-A9B3-DEFFE905F13D}"/>
              </a:ext>
            </a:extLst>
          </p:cNvPr>
          <p:cNvSpPr>
            <a:spLocks noGrp="1"/>
          </p:cNvSpPr>
          <p:nvPr>
            <p:ph type="dt" sz="half" idx="18"/>
          </p:nvPr>
        </p:nvSpPr>
        <p:spPr/>
        <p:txBody>
          <a:bodyPr/>
          <a:lstStyle/>
          <a:p>
            <a:fld id="{15C1EA3C-26E9-4B87-838B-C7B127160328}" type="datetime1">
              <a:rPr lang="en-AU" noProof="0" smtClean="0"/>
              <a:t>15/6/2023</a:t>
            </a:fld>
            <a:endParaRPr lang="en-AU" noProof="0" dirty="0"/>
          </a:p>
        </p:txBody>
      </p:sp>
      <p:sp>
        <p:nvSpPr>
          <p:cNvPr id="10" name="Slide Number Placeholder 9">
            <a:extLst>
              <a:ext uri="{FF2B5EF4-FFF2-40B4-BE49-F238E27FC236}">
                <a16:creationId xmlns:a16="http://schemas.microsoft.com/office/drawing/2014/main" id="{E156FD19-D4EB-431D-A80A-C246DECC2F4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593922047"/>
      </p:ext>
    </p:extLst>
  </p:cSld>
  <p:clrMapOvr>
    <a:masterClrMapping/>
  </p:clrMapOvr>
  <p:hf hdr="0" ftr="0" dt="0"/>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EED350-32B7-42B0-BB65-38963656CC32}"/>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Text Placeholder 7">
            <a:extLst>
              <a:ext uri="{FF2B5EF4-FFF2-40B4-BE49-F238E27FC236}">
                <a16:creationId xmlns:a16="http://schemas.microsoft.com/office/drawing/2014/main" id="{DED11DE4-BDCC-4B04-83DD-F89984710137}"/>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5196871" y="433469"/>
            <a:ext cx="3513658" cy="57390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4D7DFD48-D9BF-48B3-A9D7-3C6A3A54274C}"/>
              </a:ext>
            </a:extLst>
          </p:cNvPr>
          <p:cNvSpPr>
            <a:spLocks noGrp="1"/>
          </p:cNvSpPr>
          <p:nvPr>
            <p:ph type="dt" sz="half" idx="17"/>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AD733ED0-B8F5-4C9F-94E0-EB548ED1BCA8}"/>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9238B4B-DD03-4F25-95D1-5D5174C71856}"/>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3" name="Text Placeholder 7">
            <a:extLst>
              <a:ext uri="{FF2B5EF4-FFF2-40B4-BE49-F238E27FC236}">
                <a16:creationId xmlns:a16="http://schemas.microsoft.com/office/drawing/2014/main" id="{1F1C1AD6-57FB-4A99-90C9-99E631985448}"/>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A1F29DD1-6FAA-4BEE-B43A-B8999F1B416E}"/>
              </a:ext>
            </a:extLst>
          </p:cNvPr>
          <p:cNvSpPr>
            <a:spLocks noGrp="1"/>
          </p:cNvSpPr>
          <p:nvPr>
            <p:ph type="pic" sz="quarter" idx="14"/>
          </p:nvPr>
        </p:nvSpPr>
        <p:spPr>
          <a:xfrm>
            <a:off x="5196872" y="433470"/>
            <a:ext cx="3513658" cy="2780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A3687504-E455-4F46-8F9B-4AE440FBD996}"/>
              </a:ext>
            </a:extLst>
          </p:cNvPr>
          <p:cNvSpPr>
            <a:spLocks noGrp="1"/>
          </p:cNvSpPr>
          <p:nvPr>
            <p:ph type="pic" sz="quarter" idx="15"/>
          </p:nvPr>
        </p:nvSpPr>
        <p:spPr>
          <a:xfrm>
            <a:off x="5196872" y="3394577"/>
            <a:ext cx="3513658"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0B4FE603-7A7F-4556-8741-3C4C015FAE3E}"/>
              </a:ext>
            </a:extLst>
          </p:cNvPr>
          <p:cNvSpPr>
            <a:spLocks noGrp="1"/>
          </p:cNvSpPr>
          <p:nvPr>
            <p:ph type="dt" sz="half" idx="18"/>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9C9C821A-4A74-4340-B6D8-28417BF9AF3D}"/>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6857E19-65F3-46A2-914C-544211AA8825}"/>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4" name="Text Placeholder 7">
            <a:extLst>
              <a:ext uri="{FF2B5EF4-FFF2-40B4-BE49-F238E27FC236}">
                <a16:creationId xmlns:a16="http://schemas.microsoft.com/office/drawing/2014/main" id="{2D1623E0-2588-463F-8531-2F3DD18325C6}"/>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9DEF6447-519D-45F9-9773-AF61F817C919}"/>
              </a:ext>
            </a:extLst>
          </p:cNvPr>
          <p:cNvSpPr>
            <a:spLocks noGrp="1"/>
          </p:cNvSpPr>
          <p:nvPr>
            <p:ph type="pic" sz="quarter" idx="14"/>
          </p:nvPr>
        </p:nvSpPr>
        <p:spPr>
          <a:xfrm>
            <a:off x="5196870" y="433469"/>
            <a:ext cx="1755000"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F5584CB-3A4B-4BB0-A57B-9DF2D782649F}"/>
              </a:ext>
            </a:extLst>
          </p:cNvPr>
          <p:cNvSpPr>
            <a:spLocks noGrp="1"/>
          </p:cNvSpPr>
          <p:nvPr>
            <p:ph type="pic" sz="quarter" idx="16"/>
          </p:nvPr>
        </p:nvSpPr>
        <p:spPr>
          <a:xfrm>
            <a:off x="7117616" y="433469"/>
            <a:ext cx="1592913" cy="278050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C291B416-FB90-4940-BDFE-C255C40BD7C4}"/>
              </a:ext>
            </a:extLst>
          </p:cNvPr>
          <p:cNvSpPr>
            <a:spLocks noGrp="1"/>
          </p:cNvSpPr>
          <p:nvPr>
            <p:ph type="pic" sz="quarter" idx="15"/>
          </p:nvPr>
        </p:nvSpPr>
        <p:spPr>
          <a:xfrm>
            <a:off x="5196872" y="3394578"/>
            <a:ext cx="3513658" cy="2777930"/>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0BCF4CFB-94EB-4F60-8154-AAA3865FB97D}"/>
              </a:ext>
            </a:extLst>
          </p:cNvPr>
          <p:cNvSpPr>
            <a:spLocks noGrp="1"/>
          </p:cNvSpPr>
          <p:nvPr>
            <p:ph type="dt" sz="half" idx="19"/>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55436573-7F8A-4B25-A79D-864DF56FF429}"/>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1496A29-E647-41E5-B218-AE726B752E4F}"/>
              </a:ext>
            </a:extLst>
          </p:cNvPr>
          <p:cNvSpPr>
            <a:spLocks noGrp="1"/>
          </p:cNvSpPr>
          <p:nvPr>
            <p:ph type="title"/>
          </p:nvPr>
        </p:nvSpPr>
        <p:spPr>
          <a:xfrm>
            <a:off x="1277357" y="395066"/>
            <a:ext cx="3704913" cy="887360"/>
          </a:xfrm>
        </p:spPr>
        <p:txBody>
          <a:bodyPr/>
          <a:lstStyle/>
          <a:p>
            <a:r>
              <a:rPr lang="en-US" dirty="0"/>
              <a:t>Click to edit Master title style</a:t>
            </a:r>
            <a:endParaRPr lang="en-AU" dirty="0"/>
          </a:p>
        </p:txBody>
      </p:sp>
      <p:sp>
        <p:nvSpPr>
          <p:cNvPr id="16" name="Text Placeholder 7">
            <a:extLst>
              <a:ext uri="{FF2B5EF4-FFF2-40B4-BE49-F238E27FC236}">
                <a16:creationId xmlns:a16="http://schemas.microsoft.com/office/drawing/2014/main" id="{0353FBE8-4A9D-44AD-97E6-79C7C0129BA9}"/>
              </a:ext>
            </a:extLst>
          </p:cNvPr>
          <p:cNvSpPr>
            <a:spLocks noGrp="1"/>
          </p:cNvSpPr>
          <p:nvPr>
            <p:ph type="body" sz="quarter" idx="13"/>
          </p:nvPr>
        </p:nvSpPr>
        <p:spPr>
          <a:xfrm>
            <a:off x="326571" y="1532415"/>
            <a:ext cx="4655699"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0" name="Picture Placeholder 8">
            <a:extLst>
              <a:ext uri="{FF2B5EF4-FFF2-40B4-BE49-F238E27FC236}">
                <a16:creationId xmlns:a16="http://schemas.microsoft.com/office/drawing/2014/main" id="{B921B241-7BAA-4A6B-9633-2A61DDF2AA99}"/>
              </a:ext>
            </a:extLst>
          </p:cNvPr>
          <p:cNvSpPr>
            <a:spLocks noGrp="1"/>
          </p:cNvSpPr>
          <p:nvPr>
            <p:ph type="pic" sz="quarter" idx="14"/>
          </p:nvPr>
        </p:nvSpPr>
        <p:spPr>
          <a:xfrm>
            <a:off x="5196870" y="433469"/>
            <a:ext cx="1755000" cy="277793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396862FE-122B-4B7A-9AD2-26E3DE53E838}"/>
              </a:ext>
            </a:extLst>
          </p:cNvPr>
          <p:cNvSpPr>
            <a:spLocks noGrp="1"/>
          </p:cNvSpPr>
          <p:nvPr>
            <p:ph type="pic" sz="quarter" idx="16"/>
          </p:nvPr>
        </p:nvSpPr>
        <p:spPr>
          <a:xfrm>
            <a:off x="7117616" y="433477"/>
            <a:ext cx="1592913" cy="1322423"/>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8E853F41-2336-49B8-B29E-BB38CE8386A6}"/>
              </a:ext>
            </a:extLst>
          </p:cNvPr>
          <p:cNvSpPr>
            <a:spLocks noGrp="1"/>
          </p:cNvSpPr>
          <p:nvPr>
            <p:ph type="pic" sz="quarter" idx="17"/>
          </p:nvPr>
        </p:nvSpPr>
        <p:spPr>
          <a:xfrm>
            <a:off x="7117616" y="1939078"/>
            <a:ext cx="1592913" cy="1272321"/>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1" name="Picture Placeholder 8">
            <a:extLst>
              <a:ext uri="{FF2B5EF4-FFF2-40B4-BE49-F238E27FC236}">
                <a16:creationId xmlns:a16="http://schemas.microsoft.com/office/drawing/2014/main" id="{34FC4E2F-3482-475A-BFAF-CE73E835F863}"/>
              </a:ext>
            </a:extLst>
          </p:cNvPr>
          <p:cNvSpPr>
            <a:spLocks noGrp="1"/>
          </p:cNvSpPr>
          <p:nvPr>
            <p:ph type="pic" sz="quarter" idx="15"/>
          </p:nvPr>
        </p:nvSpPr>
        <p:spPr>
          <a:xfrm>
            <a:off x="5196872" y="3394577"/>
            <a:ext cx="3513658" cy="277535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9C1651A0-3447-440B-BA41-DE79B796195E}"/>
              </a:ext>
            </a:extLst>
          </p:cNvPr>
          <p:cNvSpPr>
            <a:spLocks noGrp="1"/>
          </p:cNvSpPr>
          <p:nvPr>
            <p:ph type="dt" sz="half" idx="20"/>
          </p:nvPr>
        </p:nvSpPr>
        <p:spPr/>
        <p:txBody>
          <a:body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D979881C-B273-486B-BCC6-37E5F3DF9EEA}"/>
              </a:ext>
            </a:extLst>
          </p:cNvPr>
          <p:cNvSpPr>
            <a:spLocks noGrp="1"/>
          </p:cNvSpPr>
          <p:nvPr>
            <p:ph type="sldNum" sz="quarter" idx="21"/>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3471" y="433473"/>
            <a:ext cx="8277066" cy="5991061"/>
          </a:xfrm>
          <a:solidFill>
            <a:schemeClr val="bg1">
              <a:lumMod val="85000"/>
            </a:schemeClr>
          </a:solidFill>
        </p:spPr>
        <p:txBody>
          <a:bodyPr wrap="none"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782976A6-3876-4722-A34E-023446CA57C3}"/>
              </a:ext>
            </a:extLst>
          </p:cNvPr>
          <p:cNvSpPr>
            <a:spLocks noGrp="1"/>
          </p:cNvSpPr>
          <p:nvPr>
            <p:ph type="title" hasCustomPrompt="1"/>
          </p:nvPr>
        </p:nvSpPr>
        <p:spPr>
          <a:xfrm>
            <a:off x="1710000" y="2008800"/>
            <a:ext cx="2224800" cy="4650330"/>
          </a:xfrm>
          <a:solidFill>
            <a:schemeClr val="tx2">
              <a:alpha val="80000"/>
            </a:schemeClr>
          </a:solidFill>
        </p:spPr>
        <p:txBody>
          <a:bodyPr lIns="180000" tIns="180000" rIns="180000" bIns="180000" anchor="t">
            <a:spAutoFit/>
          </a:bodyPr>
          <a:lstStyle>
            <a:lvl1pPr>
              <a:lnSpc>
                <a:spcPts val="2800"/>
              </a:lnSpc>
              <a:defRPr sz="2000">
                <a:solidFill>
                  <a:schemeClr val="bg2"/>
                </a:solidFill>
                <a:latin typeface="+mn-lt"/>
              </a:defRPr>
            </a:lvl1pPr>
          </a:lstStyle>
          <a:p>
            <a:r>
              <a:rPr lang="en-AU" noProof="0" dirty="0"/>
              <a:t>Use this for dark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0605533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52D306C-AC12-4BE2-9FF4-865AD11908FC}"/>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26570" y="1532415"/>
            <a:ext cx="8467003"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02848685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One image B">
    <p:spTree>
      <p:nvGrpSpPr>
        <p:cNvPr id="1" name=""/>
        <p:cNvGrpSpPr/>
        <p:nvPr/>
      </p:nvGrpSpPr>
      <p:grpSpPr>
        <a:xfrm>
          <a:off x="0" y="0"/>
          <a:ext cx="0" cy="0"/>
          <a:chOff x="0" y="0"/>
          <a:chExt cx="0" cy="0"/>
        </a:xfrm>
      </p:grpSpPr>
      <p:sp>
        <p:nvSpPr>
          <p:cNvPr id="7" name="Background picture">
            <a:extLst>
              <a:ext uri="{FF2B5EF4-FFF2-40B4-BE49-F238E27FC236}">
                <a16:creationId xmlns:a16="http://schemas.microsoft.com/office/drawing/2014/main" id="{FB7B2F44-A34E-4BDB-8326-B94F549DC794}"/>
              </a:ext>
            </a:extLst>
          </p:cNvPr>
          <p:cNvSpPr>
            <a:spLocks noGrp="1"/>
          </p:cNvSpPr>
          <p:nvPr>
            <p:ph type="pic" sz="quarter" idx="14"/>
          </p:nvPr>
        </p:nvSpPr>
        <p:spPr>
          <a:xfrm>
            <a:off x="432000" y="432000"/>
            <a:ext cx="8276400" cy="5990400"/>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2" name="Title 1">
            <a:extLst>
              <a:ext uri="{FF2B5EF4-FFF2-40B4-BE49-F238E27FC236}">
                <a16:creationId xmlns:a16="http://schemas.microsoft.com/office/drawing/2014/main" id="{40C87ED3-461E-437C-A2F0-1C75F105060D}"/>
              </a:ext>
            </a:extLst>
          </p:cNvPr>
          <p:cNvSpPr>
            <a:spLocks noGrp="1"/>
          </p:cNvSpPr>
          <p:nvPr>
            <p:ph type="title" hasCustomPrompt="1"/>
          </p:nvPr>
        </p:nvSpPr>
        <p:spPr>
          <a:xfrm>
            <a:off x="5263200" y="2008800"/>
            <a:ext cx="2224800" cy="5009403"/>
          </a:xfrm>
          <a:solidFill>
            <a:schemeClr val="bg1">
              <a:alpha val="80000"/>
            </a:schemeClr>
          </a:solidFill>
        </p:spPr>
        <p:txBody>
          <a:bodyPr lIns="180000" tIns="180000" rIns="180000" bIns="180000" anchor="t">
            <a:spAutoFit/>
          </a:bodyPr>
          <a:lstStyle>
            <a:lvl1pPr>
              <a:lnSpc>
                <a:spcPts val="2800"/>
              </a:lnSpc>
              <a:defRPr sz="2000">
                <a:latin typeface="+mn-lt"/>
              </a:defRPr>
            </a:lvl1pPr>
          </a:lstStyle>
          <a:p>
            <a:pPr lvl="0"/>
            <a:r>
              <a:rPr lang="en-AU" noProof="0" dirty="0"/>
              <a:t>Use this for light images</a:t>
            </a:r>
            <a:br>
              <a:rPr lang="en-AU" noProof="0" dirty="0"/>
            </a:br>
            <a:r>
              <a:rPr lang="en-AU" noProof="0" dirty="0"/>
              <a:t>Edit Master text styles</a:t>
            </a:r>
            <a:br>
              <a:rPr lang="en-AU" noProof="0" dirty="0"/>
            </a:br>
            <a:r>
              <a:rPr lang="en-AU" noProof="0" dirty="0"/>
              <a:t>Second level</a:t>
            </a:r>
            <a:br>
              <a:rPr lang="en-AU" noProof="0" dirty="0"/>
            </a:br>
            <a:r>
              <a:rPr lang="en-AU" noProof="0" dirty="0"/>
              <a:t>Third level</a:t>
            </a:r>
            <a:br>
              <a:rPr lang="en-AU" noProof="0" dirty="0"/>
            </a:br>
            <a:r>
              <a:rPr lang="en-AU" noProof="0" dirty="0"/>
              <a:t>Fourth level</a:t>
            </a:r>
            <a:br>
              <a:rPr lang="en-AU" noProof="0" dirty="0"/>
            </a:br>
            <a:r>
              <a:rPr lang="en-AU" noProof="0" dirty="0"/>
              <a:t>5</a:t>
            </a:r>
            <a:br>
              <a:rPr lang="en-AU" noProof="0" dirty="0"/>
            </a:br>
            <a:r>
              <a:rPr lang="en-AU" noProof="0" dirty="0"/>
              <a:t>6</a:t>
            </a:r>
            <a:br>
              <a:rPr lang="en-AU" noProof="0" dirty="0"/>
            </a:br>
            <a:r>
              <a:rPr lang="en-AU" noProof="0" dirty="0"/>
              <a:t>7</a:t>
            </a:r>
            <a:br>
              <a:rPr lang="en-AU" noProof="0" dirty="0"/>
            </a:br>
            <a:r>
              <a:rPr lang="en-AU" noProof="0" dirty="0"/>
              <a:t>8</a:t>
            </a:r>
            <a:br>
              <a:rPr lang="en-AU" noProof="0" dirty="0"/>
            </a:br>
            <a:r>
              <a:rPr lang="en-AU" noProof="0" dirty="0"/>
              <a:t>9</a:t>
            </a:r>
            <a:br>
              <a:rPr lang="en-AU" noProof="0" dirty="0"/>
            </a:br>
            <a:r>
              <a:rPr lang="en-AU" noProof="0" dirty="0"/>
              <a:t>Fifth level</a:t>
            </a:r>
            <a:endParaRPr lang="en-AU" dirty="0"/>
          </a:p>
        </p:txBody>
      </p:sp>
      <p:sp>
        <p:nvSpPr>
          <p:cNvPr id="8" name="Logo">
            <a:extLst>
              <a:ext uri="{FF2B5EF4-FFF2-40B4-BE49-F238E27FC236}">
                <a16:creationId xmlns:a16="http://schemas.microsoft.com/office/drawing/2014/main" id="{E20295C6-A408-4E4E-8D9C-C68C7FB5D22E}"/>
              </a:ext>
              <a:ext uri="{C183D7F6-B498-43B3-948B-1728B52AA6E4}">
                <adec:decorative xmlns:adec="http://schemas.microsoft.com/office/drawing/2017/decorative" val="1"/>
              </a:ext>
            </a:extLst>
          </p:cNvPr>
          <p:cNvSpPr>
            <a:spLocks noGrp="1" noChangeAspect="1"/>
          </p:cNvSpPr>
          <p:nvPr>
            <p:ph type="body" sz="quarter" idx="15" hasCustomPrompt="1"/>
          </p:nvPr>
        </p:nvSpPr>
        <p:spPr>
          <a:xfrm>
            <a:off x="433470" y="433470"/>
            <a:ext cx="720000" cy="72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88468076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a:xfrm>
            <a:off x="1263744" y="395066"/>
            <a:ext cx="7529829" cy="887360"/>
          </a:xfrm>
          <a:prstGeom prst="rect">
            <a:avLst/>
          </a:prstGeom>
        </p:spPr>
        <p:txBody>
          <a:bodyPr/>
          <a:lstStyle/>
          <a:p>
            <a:r>
              <a:rPr lang="en-US"/>
              <a:t>Click to edit Master title style</a:t>
            </a:r>
            <a:endParaRPr lang="en-AU"/>
          </a:p>
        </p:txBody>
      </p:sp>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A2C2D0BF-E1AC-4FDA-A7F2-5D2B0A7C387F}"/>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58624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252" name="Picture Placeholder 251">
            <a:extLst>
              <a:ext uri="{FF2B5EF4-FFF2-40B4-BE49-F238E27FC236}">
                <a16:creationId xmlns:a16="http://schemas.microsoft.com/office/drawing/2014/main" id="{9543297A-9A00-45E2-9D6B-76630245E460}"/>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9" name="Logo" descr="The University of Melbourne logo">
            <a:extLst>
              <a:ext uri="{FF2B5EF4-FFF2-40B4-BE49-F238E27FC236}">
                <a16:creationId xmlns:a16="http://schemas.microsoft.com/office/drawing/2014/main" id="{D3C3B792-698C-4BC7-AB47-C8E71AA3445F}"/>
              </a:ext>
            </a:extLst>
          </p:cNvPr>
          <p:cNvGrpSpPr>
            <a:grpSpLocks noChangeAspect="1"/>
          </p:cNvGrpSpPr>
          <p:nvPr userDrawn="1"/>
        </p:nvGrpSpPr>
        <p:grpSpPr bwMode="auto">
          <a:xfrm>
            <a:off x="421066" y="453777"/>
            <a:ext cx="1662286" cy="1666547"/>
            <a:chOff x="2864" y="1181"/>
            <a:chExt cx="1952" cy="1957"/>
          </a:xfrm>
        </p:grpSpPr>
        <p:sp>
          <p:nvSpPr>
            <p:cNvPr id="189" name="AutoShape 3">
              <a:extLst>
                <a:ext uri="{FF2B5EF4-FFF2-40B4-BE49-F238E27FC236}">
                  <a16:creationId xmlns:a16="http://schemas.microsoft.com/office/drawing/2014/main" id="{F1144B68-F3AB-4FC0-BDB5-7E64FCFA89C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Rectangle 5">
              <a:extLst>
                <a:ext uri="{FF2B5EF4-FFF2-40B4-BE49-F238E27FC236}">
                  <a16:creationId xmlns:a16="http://schemas.microsoft.com/office/drawing/2014/main" id="{DB1CA0BC-10A9-4815-AEF4-80A802AE1AE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
              <a:extLst>
                <a:ext uri="{FF2B5EF4-FFF2-40B4-BE49-F238E27FC236}">
                  <a16:creationId xmlns:a16="http://schemas.microsoft.com/office/drawing/2014/main" id="{6E1FC530-9D25-4AFE-92F1-AA5B48437B22}"/>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2" name="Freeform 7">
              <a:extLst>
                <a:ext uri="{FF2B5EF4-FFF2-40B4-BE49-F238E27FC236}">
                  <a16:creationId xmlns:a16="http://schemas.microsoft.com/office/drawing/2014/main" id="{E5C9C0C4-A825-47A4-80DA-189FD4CDE71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3" name="Freeform 8">
              <a:extLst>
                <a:ext uri="{FF2B5EF4-FFF2-40B4-BE49-F238E27FC236}">
                  <a16:creationId xmlns:a16="http://schemas.microsoft.com/office/drawing/2014/main" id="{BF404745-ED8B-4880-AA08-7FB593373BD3}"/>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4" name="Freeform 9">
              <a:extLst>
                <a:ext uri="{FF2B5EF4-FFF2-40B4-BE49-F238E27FC236}">
                  <a16:creationId xmlns:a16="http://schemas.microsoft.com/office/drawing/2014/main" id="{3012DFAC-9036-4733-B93A-67CAA6065A5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5" name="Freeform 10">
              <a:extLst>
                <a:ext uri="{FF2B5EF4-FFF2-40B4-BE49-F238E27FC236}">
                  <a16:creationId xmlns:a16="http://schemas.microsoft.com/office/drawing/2014/main" id="{62CE831A-B761-4D49-94FE-CD1FF83810F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6" name="Freeform 11">
              <a:extLst>
                <a:ext uri="{FF2B5EF4-FFF2-40B4-BE49-F238E27FC236}">
                  <a16:creationId xmlns:a16="http://schemas.microsoft.com/office/drawing/2014/main" id="{4060AB50-F13B-4CAE-901B-119BFD5541A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Freeform 12">
              <a:extLst>
                <a:ext uri="{FF2B5EF4-FFF2-40B4-BE49-F238E27FC236}">
                  <a16:creationId xmlns:a16="http://schemas.microsoft.com/office/drawing/2014/main" id="{162D76C8-1A91-43A1-B2FA-120613EAC3F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13">
              <a:extLst>
                <a:ext uri="{FF2B5EF4-FFF2-40B4-BE49-F238E27FC236}">
                  <a16:creationId xmlns:a16="http://schemas.microsoft.com/office/drawing/2014/main" id="{A867129F-9514-4F98-861D-4935041756A7}"/>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14">
              <a:extLst>
                <a:ext uri="{FF2B5EF4-FFF2-40B4-BE49-F238E27FC236}">
                  <a16:creationId xmlns:a16="http://schemas.microsoft.com/office/drawing/2014/main" id="{179BCBE1-F15B-452A-9454-5A9D92634433}"/>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15">
              <a:extLst>
                <a:ext uri="{FF2B5EF4-FFF2-40B4-BE49-F238E27FC236}">
                  <a16:creationId xmlns:a16="http://schemas.microsoft.com/office/drawing/2014/main" id="{DE02BC67-4E10-445C-9BF2-905266BF2AF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16">
              <a:extLst>
                <a:ext uri="{FF2B5EF4-FFF2-40B4-BE49-F238E27FC236}">
                  <a16:creationId xmlns:a16="http://schemas.microsoft.com/office/drawing/2014/main" id="{D1CDDC45-84E7-48D0-A493-CB35939ACA7D}"/>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7">
              <a:extLst>
                <a:ext uri="{FF2B5EF4-FFF2-40B4-BE49-F238E27FC236}">
                  <a16:creationId xmlns:a16="http://schemas.microsoft.com/office/drawing/2014/main" id="{FA8704D9-4A78-426D-B194-AB6AEAFA4616}"/>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8">
              <a:extLst>
                <a:ext uri="{FF2B5EF4-FFF2-40B4-BE49-F238E27FC236}">
                  <a16:creationId xmlns:a16="http://schemas.microsoft.com/office/drawing/2014/main" id="{5E07D196-8F38-4460-8C15-EECBE3088D69}"/>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9">
              <a:extLst>
                <a:ext uri="{FF2B5EF4-FFF2-40B4-BE49-F238E27FC236}">
                  <a16:creationId xmlns:a16="http://schemas.microsoft.com/office/drawing/2014/main" id="{DDD09126-BC8A-4A4C-87B0-84175BDD6E7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20">
              <a:extLst>
                <a:ext uri="{FF2B5EF4-FFF2-40B4-BE49-F238E27FC236}">
                  <a16:creationId xmlns:a16="http://schemas.microsoft.com/office/drawing/2014/main" id="{0AC35AB2-A2B5-43E4-8A07-5FF76AB1D97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Rectangle 21">
              <a:extLst>
                <a:ext uri="{FF2B5EF4-FFF2-40B4-BE49-F238E27FC236}">
                  <a16:creationId xmlns:a16="http://schemas.microsoft.com/office/drawing/2014/main" id="{000AEDDA-4FA6-4D65-B88F-9E0DEA65B8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22">
              <a:extLst>
                <a:ext uri="{FF2B5EF4-FFF2-40B4-BE49-F238E27FC236}">
                  <a16:creationId xmlns:a16="http://schemas.microsoft.com/office/drawing/2014/main" id="{DBB97ECE-A7A8-4866-A47B-56068F861AC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23">
              <a:extLst>
                <a:ext uri="{FF2B5EF4-FFF2-40B4-BE49-F238E27FC236}">
                  <a16:creationId xmlns:a16="http://schemas.microsoft.com/office/drawing/2014/main" id="{2ACF1A60-34FB-44A0-86D7-072E098CB56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24">
              <a:extLst>
                <a:ext uri="{FF2B5EF4-FFF2-40B4-BE49-F238E27FC236}">
                  <a16:creationId xmlns:a16="http://schemas.microsoft.com/office/drawing/2014/main" id="{D86E9C6F-1848-4525-9384-03368E8DC2F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25">
              <a:extLst>
                <a:ext uri="{FF2B5EF4-FFF2-40B4-BE49-F238E27FC236}">
                  <a16:creationId xmlns:a16="http://schemas.microsoft.com/office/drawing/2014/main" id="{F0B2A1C4-4775-40E9-B622-F705310060C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26">
              <a:extLst>
                <a:ext uri="{FF2B5EF4-FFF2-40B4-BE49-F238E27FC236}">
                  <a16:creationId xmlns:a16="http://schemas.microsoft.com/office/drawing/2014/main" id="{426AD5F6-C8F1-4CB7-AC8A-23C1BA42CDB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7">
              <a:extLst>
                <a:ext uri="{FF2B5EF4-FFF2-40B4-BE49-F238E27FC236}">
                  <a16:creationId xmlns:a16="http://schemas.microsoft.com/office/drawing/2014/main" id="{B0ECAB00-918C-4065-B7EB-7655CD9CF0D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Freeform 28">
              <a:extLst>
                <a:ext uri="{FF2B5EF4-FFF2-40B4-BE49-F238E27FC236}">
                  <a16:creationId xmlns:a16="http://schemas.microsoft.com/office/drawing/2014/main" id="{D1D8B02A-1DB2-480F-B6EE-3A23974B895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9">
              <a:extLst>
                <a:ext uri="{FF2B5EF4-FFF2-40B4-BE49-F238E27FC236}">
                  <a16:creationId xmlns:a16="http://schemas.microsoft.com/office/drawing/2014/main" id="{982FB33C-4F8F-439A-A771-348BF42D8649}"/>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30">
              <a:extLst>
                <a:ext uri="{FF2B5EF4-FFF2-40B4-BE49-F238E27FC236}">
                  <a16:creationId xmlns:a16="http://schemas.microsoft.com/office/drawing/2014/main" id="{D454DB91-C669-405D-AD62-F96718703A2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31">
              <a:extLst>
                <a:ext uri="{FF2B5EF4-FFF2-40B4-BE49-F238E27FC236}">
                  <a16:creationId xmlns:a16="http://schemas.microsoft.com/office/drawing/2014/main" id="{0285A4AF-21DD-4EB1-AA08-762FBD3A208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32">
              <a:extLst>
                <a:ext uri="{FF2B5EF4-FFF2-40B4-BE49-F238E27FC236}">
                  <a16:creationId xmlns:a16="http://schemas.microsoft.com/office/drawing/2014/main" id="{0A30254D-7806-43F0-A801-9DE9A17AE77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34">
              <a:extLst>
                <a:ext uri="{FF2B5EF4-FFF2-40B4-BE49-F238E27FC236}">
                  <a16:creationId xmlns:a16="http://schemas.microsoft.com/office/drawing/2014/main" id="{00710D5E-0C7C-405D-8C3E-1B138A272678}"/>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35">
              <a:extLst>
                <a:ext uri="{FF2B5EF4-FFF2-40B4-BE49-F238E27FC236}">
                  <a16:creationId xmlns:a16="http://schemas.microsoft.com/office/drawing/2014/main" id="{45980DE5-A695-41D4-B58E-41388D6C9CC4}"/>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36">
              <a:extLst>
                <a:ext uri="{FF2B5EF4-FFF2-40B4-BE49-F238E27FC236}">
                  <a16:creationId xmlns:a16="http://schemas.microsoft.com/office/drawing/2014/main" id="{9F5515FD-58D3-49B5-8DCA-A2C06125003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37">
              <a:extLst>
                <a:ext uri="{FF2B5EF4-FFF2-40B4-BE49-F238E27FC236}">
                  <a16:creationId xmlns:a16="http://schemas.microsoft.com/office/drawing/2014/main" id="{E65F5310-B34D-48B6-BB72-5824A90CA7C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8">
              <a:extLst>
                <a:ext uri="{FF2B5EF4-FFF2-40B4-BE49-F238E27FC236}">
                  <a16:creationId xmlns:a16="http://schemas.microsoft.com/office/drawing/2014/main" id="{34B7A193-8B0F-4830-B860-04F654C0EF1C}"/>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9">
              <a:extLst>
                <a:ext uri="{FF2B5EF4-FFF2-40B4-BE49-F238E27FC236}">
                  <a16:creationId xmlns:a16="http://schemas.microsoft.com/office/drawing/2014/main" id="{E17F19F7-E66B-4348-9126-4760CECBB285}"/>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40">
              <a:extLst>
                <a:ext uri="{FF2B5EF4-FFF2-40B4-BE49-F238E27FC236}">
                  <a16:creationId xmlns:a16="http://schemas.microsoft.com/office/drawing/2014/main" id="{B1A5512D-9F93-43B4-8866-823F4D2000B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41">
              <a:extLst>
                <a:ext uri="{FF2B5EF4-FFF2-40B4-BE49-F238E27FC236}">
                  <a16:creationId xmlns:a16="http://schemas.microsoft.com/office/drawing/2014/main" id="{0B1CF15D-B9CB-41DB-B8CC-E7782B62C6D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42">
              <a:extLst>
                <a:ext uri="{FF2B5EF4-FFF2-40B4-BE49-F238E27FC236}">
                  <a16:creationId xmlns:a16="http://schemas.microsoft.com/office/drawing/2014/main" id="{29F228CC-1FD8-4363-AE7A-88B9DE20A61E}"/>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43">
              <a:extLst>
                <a:ext uri="{FF2B5EF4-FFF2-40B4-BE49-F238E27FC236}">
                  <a16:creationId xmlns:a16="http://schemas.microsoft.com/office/drawing/2014/main" id="{5C5ABF27-F04C-4B3A-8D23-99291DA99143}"/>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44">
              <a:extLst>
                <a:ext uri="{FF2B5EF4-FFF2-40B4-BE49-F238E27FC236}">
                  <a16:creationId xmlns:a16="http://schemas.microsoft.com/office/drawing/2014/main" id="{73849F8F-BA7F-4A94-BC3D-74DDA3CA023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45">
              <a:extLst>
                <a:ext uri="{FF2B5EF4-FFF2-40B4-BE49-F238E27FC236}">
                  <a16:creationId xmlns:a16="http://schemas.microsoft.com/office/drawing/2014/main" id="{D57F78E2-9509-4870-B404-467A5C44C2A9}"/>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46">
              <a:extLst>
                <a:ext uri="{FF2B5EF4-FFF2-40B4-BE49-F238E27FC236}">
                  <a16:creationId xmlns:a16="http://schemas.microsoft.com/office/drawing/2014/main" id="{2A6B04D5-A08E-4CE2-AD1F-DBA8858BEB0D}"/>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7">
              <a:extLst>
                <a:ext uri="{FF2B5EF4-FFF2-40B4-BE49-F238E27FC236}">
                  <a16:creationId xmlns:a16="http://schemas.microsoft.com/office/drawing/2014/main" id="{0CA78EF8-ED6E-45F1-A49B-6DD19E31D48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8">
              <a:extLst>
                <a:ext uri="{FF2B5EF4-FFF2-40B4-BE49-F238E27FC236}">
                  <a16:creationId xmlns:a16="http://schemas.microsoft.com/office/drawing/2014/main" id="{A57AD615-01C2-47B5-A0EB-A98FAB2420F2}"/>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9">
              <a:extLst>
                <a:ext uri="{FF2B5EF4-FFF2-40B4-BE49-F238E27FC236}">
                  <a16:creationId xmlns:a16="http://schemas.microsoft.com/office/drawing/2014/main" id="{55F52E64-BCB6-450A-A3B9-C5856F86FD4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50">
              <a:extLst>
                <a:ext uri="{FF2B5EF4-FFF2-40B4-BE49-F238E27FC236}">
                  <a16:creationId xmlns:a16="http://schemas.microsoft.com/office/drawing/2014/main" id="{FE8DED9C-BC2F-4E90-AF3B-4FF92BFBEA41}"/>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51">
              <a:extLst>
                <a:ext uri="{FF2B5EF4-FFF2-40B4-BE49-F238E27FC236}">
                  <a16:creationId xmlns:a16="http://schemas.microsoft.com/office/drawing/2014/main" id="{DFAC6AEA-F0C8-49D8-8D23-8F1ABED54046}"/>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52">
              <a:extLst>
                <a:ext uri="{FF2B5EF4-FFF2-40B4-BE49-F238E27FC236}">
                  <a16:creationId xmlns:a16="http://schemas.microsoft.com/office/drawing/2014/main" id="{94784C7C-B8A9-41FB-B6DD-07C0D21FE92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53">
              <a:extLst>
                <a:ext uri="{FF2B5EF4-FFF2-40B4-BE49-F238E27FC236}">
                  <a16:creationId xmlns:a16="http://schemas.microsoft.com/office/drawing/2014/main" id="{DD3A09B1-9740-4B7F-ADCB-6967BBD872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54">
              <a:extLst>
                <a:ext uri="{FF2B5EF4-FFF2-40B4-BE49-F238E27FC236}">
                  <a16:creationId xmlns:a16="http://schemas.microsoft.com/office/drawing/2014/main" id="{5D76697D-E67D-4DBE-9B4E-C9C6303D13DE}"/>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55">
              <a:extLst>
                <a:ext uri="{FF2B5EF4-FFF2-40B4-BE49-F238E27FC236}">
                  <a16:creationId xmlns:a16="http://schemas.microsoft.com/office/drawing/2014/main" id="{3D6D6FE0-1DC5-4D12-9C4D-F201F793ACD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56">
              <a:extLst>
                <a:ext uri="{FF2B5EF4-FFF2-40B4-BE49-F238E27FC236}">
                  <a16:creationId xmlns:a16="http://schemas.microsoft.com/office/drawing/2014/main" id="{F97BE177-7241-4BB5-95E3-C738C0DEA20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7">
              <a:extLst>
                <a:ext uri="{FF2B5EF4-FFF2-40B4-BE49-F238E27FC236}">
                  <a16:creationId xmlns:a16="http://schemas.microsoft.com/office/drawing/2014/main" id="{B312547D-8055-4202-B3C2-8163B48F6E2B}"/>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8">
              <a:extLst>
                <a:ext uri="{FF2B5EF4-FFF2-40B4-BE49-F238E27FC236}">
                  <a16:creationId xmlns:a16="http://schemas.microsoft.com/office/drawing/2014/main" id="{C48F8059-7D4B-4B04-8A12-C162D91D5DF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9">
              <a:extLst>
                <a:ext uri="{FF2B5EF4-FFF2-40B4-BE49-F238E27FC236}">
                  <a16:creationId xmlns:a16="http://schemas.microsoft.com/office/drawing/2014/main" id="{E26410F2-EB45-4288-9F0D-893860511F9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60">
              <a:extLst>
                <a:ext uri="{FF2B5EF4-FFF2-40B4-BE49-F238E27FC236}">
                  <a16:creationId xmlns:a16="http://schemas.microsoft.com/office/drawing/2014/main" id="{6C0E53F1-9B8F-4865-85ED-193C56960D7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61">
              <a:extLst>
                <a:ext uri="{FF2B5EF4-FFF2-40B4-BE49-F238E27FC236}">
                  <a16:creationId xmlns:a16="http://schemas.microsoft.com/office/drawing/2014/main" id="{59D3D0CD-1B8D-4C2B-8D0A-D68187B7D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62">
              <a:extLst>
                <a:ext uri="{FF2B5EF4-FFF2-40B4-BE49-F238E27FC236}">
                  <a16:creationId xmlns:a16="http://schemas.microsoft.com/office/drawing/2014/main" id="{0A819554-1D18-455B-B0DB-80E67DC04F6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399283688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54A25390-7D36-4F48-A246-EB923818FA9D}"/>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486083"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584855"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67" name="Picture Placeholder 66">
            <a:extLst>
              <a:ext uri="{FF2B5EF4-FFF2-40B4-BE49-F238E27FC236}">
                <a16:creationId xmlns:a16="http://schemas.microsoft.com/office/drawing/2014/main" id="{8FD03934-1038-48BB-99F7-5E65A0E0DE7B}"/>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68" name="Logo" descr="The University of Melbourne logo">
            <a:extLst>
              <a:ext uri="{FF2B5EF4-FFF2-40B4-BE49-F238E27FC236}">
                <a16:creationId xmlns:a16="http://schemas.microsoft.com/office/drawing/2014/main" id="{D8028177-8E83-432F-BACB-E807F3191E75}"/>
              </a:ext>
            </a:extLst>
          </p:cNvPr>
          <p:cNvGrpSpPr>
            <a:grpSpLocks noChangeAspect="1"/>
          </p:cNvGrpSpPr>
          <p:nvPr userDrawn="1"/>
        </p:nvGrpSpPr>
        <p:grpSpPr bwMode="auto">
          <a:xfrm>
            <a:off x="607255" y="616633"/>
            <a:ext cx="1440000" cy="1443689"/>
            <a:chOff x="2864" y="1181"/>
            <a:chExt cx="1952" cy="1957"/>
          </a:xfrm>
        </p:grpSpPr>
        <p:sp>
          <p:nvSpPr>
            <p:cNvPr id="69" name="AutoShape 3">
              <a:extLst>
                <a:ext uri="{FF2B5EF4-FFF2-40B4-BE49-F238E27FC236}">
                  <a16:creationId xmlns:a16="http://schemas.microsoft.com/office/drawing/2014/main" id="{E52450A5-24E9-4A2A-9608-6B511DFE44DF}"/>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Rectangle 5">
              <a:extLst>
                <a:ext uri="{FF2B5EF4-FFF2-40B4-BE49-F238E27FC236}">
                  <a16:creationId xmlns:a16="http://schemas.microsoft.com/office/drawing/2014/main" id="{8F6E39B7-21CE-4EC7-8450-0C807EEC3654}"/>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Freeform 6">
              <a:extLst>
                <a:ext uri="{FF2B5EF4-FFF2-40B4-BE49-F238E27FC236}">
                  <a16:creationId xmlns:a16="http://schemas.microsoft.com/office/drawing/2014/main" id="{B9D0D64D-2220-47E1-BBEE-2BB809DDCFC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7">
              <a:extLst>
                <a:ext uri="{FF2B5EF4-FFF2-40B4-BE49-F238E27FC236}">
                  <a16:creationId xmlns:a16="http://schemas.microsoft.com/office/drawing/2014/main" id="{EC7F13C6-30B5-4789-A9CA-C5D5358E929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8">
              <a:extLst>
                <a:ext uri="{FF2B5EF4-FFF2-40B4-BE49-F238E27FC236}">
                  <a16:creationId xmlns:a16="http://schemas.microsoft.com/office/drawing/2014/main" id="{A3083010-51A6-4BBD-B2CD-80A24C3B2A0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9">
              <a:extLst>
                <a:ext uri="{FF2B5EF4-FFF2-40B4-BE49-F238E27FC236}">
                  <a16:creationId xmlns:a16="http://schemas.microsoft.com/office/drawing/2014/main" id="{5E898951-C5EB-4B83-A8D2-16B7645D31D7}"/>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10">
              <a:extLst>
                <a:ext uri="{FF2B5EF4-FFF2-40B4-BE49-F238E27FC236}">
                  <a16:creationId xmlns:a16="http://schemas.microsoft.com/office/drawing/2014/main" id="{BFA480E4-F894-4BFB-B82D-99C8CEF8FCE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1">
              <a:extLst>
                <a:ext uri="{FF2B5EF4-FFF2-40B4-BE49-F238E27FC236}">
                  <a16:creationId xmlns:a16="http://schemas.microsoft.com/office/drawing/2014/main" id="{D3190D5E-F207-4CD9-B0B9-790E48047249}"/>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2">
              <a:extLst>
                <a:ext uri="{FF2B5EF4-FFF2-40B4-BE49-F238E27FC236}">
                  <a16:creationId xmlns:a16="http://schemas.microsoft.com/office/drawing/2014/main" id="{93786209-7857-466A-86D1-A8269FDF2127}"/>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3">
              <a:extLst>
                <a:ext uri="{FF2B5EF4-FFF2-40B4-BE49-F238E27FC236}">
                  <a16:creationId xmlns:a16="http://schemas.microsoft.com/office/drawing/2014/main" id="{9CEFA7CF-3571-499B-B975-97CD9F48DAD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2D21E27-3698-4A5C-80DB-06E7B72F1FB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12F5D869-32E2-4A28-9341-A5FF3235FE5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46C5A8B1-884D-404F-ADBE-CF206C6E9AF8}"/>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F226FACD-A8F6-460B-BD87-A87B75EC05D4}"/>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8B5F0318-B82F-4B24-8BEA-FA118C276C0B}"/>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FBADB5E1-ABB1-420D-B065-10A007FED996}"/>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972885BC-1538-42CC-ACB0-44375E41252B}"/>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C99AFF5E-4521-4A7F-B4FD-D5981155088C}"/>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C61E904B-66BB-4FDE-A7DB-9DDBA0E201B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0E70CA99-897A-4256-A90A-FFCFB226B889}"/>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BEE4EB4C-A787-45D5-86C1-FB4972DE0740}"/>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97612278-5E29-430B-8711-1FFE4258824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4A817AF0-9F6D-4225-B5E8-028D8BE968D6}"/>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5FC0D95E-4634-4CF4-81CD-F97C445B3FF5}"/>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BFDA76B1-4296-466F-B8D3-59BE03C3C8B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523E1371-4810-4B97-A162-BD09ADFE203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0C62F7A3-C883-4866-8777-CB0193E03AA7}"/>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0A565D83-C19C-431C-965B-BD12E5AC167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610466EB-4655-492E-955B-548189535D80}"/>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E2C57738-1257-4C3A-A7FA-EA653FB70DF0}"/>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84FF9AB7-2451-4AD8-B43A-265371D37D1D}"/>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4A615ACA-91B0-4A7D-B92E-9764FFB145F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FA488F50-DDFF-49CC-9BD8-0AE268ECF13C}"/>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9B423368-4192-4F14-960D-6C2C12606139}"/>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C004167E-2022-45FA-AD88-F3A6D7EEA56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5CFE2C5-1FEB-4415-AD8E-3F12077DCEB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1FF69E99-6C70-40BC-BCE2-20612480D1F8}"/>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FF3D6994-DA2E-45C5-9E0F-7547E4BCE9A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811C2317-AB25-47F8-A023-32CD5905F46A}"/>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CF2799DB-155A-4DE7-A026-4448C8490B4A}"/>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1A9CE4CF-8B2F-4B83-ABE3-A9DDE97D778F}"/>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E9393C8C-5791-43BB-8D1F-17FFFA2F6CB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C0D9B013-B46B-4D8E-956A-00922496A89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A9DF028E-61BE-49A6-AB22-B1396BCEF9D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1BE8B055-3428-4E6F-B44A-A97E70B6E07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5DF4C3AA-8B80-4E0A-A607-E09B8BFDB56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8D4A8B2E-226D-4C2F-AF2F-EA40FA24DBBF}"/>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4707D8EC-CDF2-4F4C-BEC4-F1123438AE0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3BABCCF3-6967-4924-ABE6-1D8CCD6AD3B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06584F31-18E1-4AAA-9212-E89DD2C32C5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DDEF5CF-37DB-4384-ACB2-BCE9E83AE38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D830E2B0-83FD-4E0F-BD1A-043F72866CA9}"/>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7">
              <a:extLst>
                <a:ext uri="{FF2B5EF4-FFF2-40B4-BE49-F238E27FC236}">
                  <a16:creationId xmlns:a16="http://schemas.microsoft.com/office/drawing/2014/main" id="{E75B0DEF-3E13-40F8-B101-9599E9EA934E}"/>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8">
              <a:extLst>
                <a:ext uri="{FF2B5EF4-FFF2-40B4-BE49-F238E27FC236}">
                  <a16:creationId xmlns:a16="http://schemas.microsoft.com/office/drawing/2014/main" id="{7074C629-B269-48DD-A199-3A11E15ECF7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9">
              <a:extLst>
                <a:ext uri="{FF2B5EF4-FFF2-40B4-BE49-F238E27FC236}">
                  <a16:creationId xmlns:a16="http://schemas.microsoft.com/office/drawing/2014/main" id="{09AEA492-6B43-46AD-AAD7-51F7268EC0B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60">
              <a:extLst>
                <a:ext uri="{FF2B5EF4-FFF2-40B4-BE49-F238E27FC236}">
                  <a16:creationId xmlns:a16="http://schemas.microsoft.com/office/drawing/2014/main" id="{87A55503-C3B5-4B2D-82BD-D9F26A23F4C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1">
              <a:extLst>
                <a:ext uri="{FF2B5EF4-FFF2-40B4-BE49-F238E27FC236}">
                  <a16:creationId xmlns:a16="http://schemas.microsoft.com/office/drawing/2014/main" id="{1841E6E1-2310-44E5-ADC9-6739C11E93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2">
              <a:extLst>
                <a:ext uri="{FF2B5EF4-FFF2-40B4-BE49-F238E27FC236}">
                  <a16:creationId xmlns:a16="http://schemas.microsoft.com/office/drawing/2014/main" id="{33BE81D8-054A-4244-A15C-B9884E2108E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929781768"/>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Background">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7F91F79-2D61-4906-8BA8-9272B1368683}"/>
              </a:ext>
            </a:extLst>
          </p:cNvPr>
          <p:cNvSpPr>
            <a:spLocks noGrp="1"/>
          </p:cNvSpPr>
          <p:nvPr>
            <p:ph type="title" hasCustomPrompt="1"/>
          </p:nvPr>
        </p:nvSpPr>
        <p:spPr>
          <a:xfrm>
            <a:off x="486000" y="2498400"/>
            <a:ext cx="3578400" cy="12744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title</a:t>
            </a:r>
            <a:br>
              <a:rPr lang="en-AU" noProof="0" dirty="0"/>
            </a:br>
            <a:endParaRPr lang="en-AU" dirty="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6" name="Freeform: Shape 85">
            <a:extLst>
              <a:ext uri="{FF2B5EF4-FFF2-40B4-BE49-F238E27FC236}">
                <a16:creationId xmlns:a16="http://schemas.microsoft.com/office/drawing/2014/main" id="{5C025F18-8FF4-4B34-A693-A44D12A7240C}"/>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grpSp>
        <p:nvGrpSpPr>
          <p:cNvPr id="79" name="Logo" descr="The University of Melbourne logo">
            <a:extLst>
              <a:ext uri="{FF2B5EF4-FFF2-40B4-BE49-F238E27FC236}">
                <a16:creationId xmlns:a16="http://schemas.microsoft.com/office/drawing/2014/main" id="{50E45555-0D79-4235-8221-A9A6FF4D9913}"/>
              </a:ext>
            </a:extLst>
          </p:cNvPr>
          <p:cNvGrpSpPr>
            <a:grpSpLocks noChangeAspect="1"/>
          </p:cNvGrpSpPr>
          <p:nvPr userDrawn="1"/>
        </p:nvGrpSpPr>
        <p:grpSpPr bwMode="auto">
          <a:xfrm>
            <a:off x="421066" y="453777"/>
            <a:ext cx="1662286" cy="1666547"/>
            <a:chOff x="2864" y="1181"/>
            <a:chExt cx="1952" cy="1957"/>
          </a:xfrm>
        </p:grpSpPr>
        <p:sp>
          <p:nvSpPr>
            <p:cNvPr id="80" name="AutoShape 3">
              <a:extLst>
                <a:ext uri="{FF2B5EF4-FFF2-40B4-BE49-F238E27FC236}">
                  <a16:creationId xmlns:a16="http://schemas.microsoft.com/office/drawing/2014/main" id="{E03AC1E8-FBEA-4395-BE3A-BBCA21C339C2}"/>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0C810878-91C8-426A-A6FD-8F377D438D55}"/>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722EF669-1189-4A56-BA8C-0FDA5B08BD4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C2DA108B-03D1-4CD1-A6EE-76B5867091A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66852CA1-7488-467A-B2B6-03E4D14F674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2D07471F-6C21-4A57-8B3D-FD220530F15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EA8D7493-0B1E-4D0B-A4ED-176CF606206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EB34DF85-B33B-40AD-B7EA-C4E9980CA07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B60DFCCF-9779-4D9B-8A38-01ACC19F64E8}"/>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5F0032FE-0EFE-4D4D-BADC-394D10C1A9D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A04C33F5-19EF-41C3-AC6E-2EA7094101F6}"/>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8C03D4CC-B679-4425-A038-03071508275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BCC0DA7C-C67E-42C4-A63D-36668C1CFD4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7CE577F2-BB14-4E41-9F95-B1B5B793D1A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DCE80AEF-03D4-4991-87AC-1277E802950C}"/>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7DDA4677-C62F-4E85-BC46-1C64D02E4288}"/>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380A1CC5-DBAB-486F-BB40-A32A5C96A51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C952CB74-FB28-49FE-BFA8-C7531AEB7F0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9E7D579A-A059-4D10-9349-B351C5A317F7}"/>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1BB9DF87-54DD-471D-AC8A-EFE3A1F6DFF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8B884E2F-26FE-447B-A8EA-C9EF1246DA34}"/>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EB941F66-015D-4B17-8283-20CAAC23DE1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E052A2F3-7C33-4DBA-80DE-861848D56AE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0223E2CB-CE52-42EE-B439-CD53D9F7761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1CBA454F-0F90-4D2A-A242-06020D68DA0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9AE82D1C-DF8E-45A9-AF91-66D32350C06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D7BBE033-F32E-4E56-8360-CC9533B9335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6D785C06-CE8E-4100-9D04-243918D9E089}"/>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D577353A-F944-4982-A467-6812F2A13C3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0751149-8EF8-422F-9577-52B47494C59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8FED533A-3A7C-45A8-A82D-895521697B9F}"/>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F0161440-89D1-4503-9A4D-CE2B78580BF3}"/>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A9BA852F-CFB1-4A28-9D0C-93F12F4D2EB3}"/>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99FCAD68-AFA7-431B-A042-5C83768F73FB}"/>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3CF7E856-2160-42A3-ACF6-D9CDE7ED5FB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E55529C7-85CA-4EF1-9E64-760B6E162641}"/>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20644ECA-1AC6-4596-AB17-CB292C9C3A03}"/>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57C243B2-9140-4357-99E1-41EB4737B47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D2A7A9C2-B66A-417F-8010-A199DBA74249}"/>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28E2BF88-E734-466D-9485-51501BC7B2D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E2A3C31A-7396-42B7-8B63-0B7F0344CBE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C2203025-D460-4227-BD1A-AA6F7B0A2F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83F3E6A7-A341-406C-939C-EB2E774C3B3A}"/>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17A0FC22-8C8B-4F01-A4AE-308510B214CF}"/>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AA336CAF-B922-4EE9-9B5C-B5EA8B3AB2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01209CD6-B0F0-44C4-A675-B686E3771D5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16A39AD6-9CA1-45E2-AB8B-6E386D0239C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BD64BA20-9E87-4791-953E-0A4C3ACC54E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AE1EE68A-A8A9-4E65-B741-0116DDBC2B1D}"/>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74D5E3BD-048F-4F50-AD2E-62B7C578DA44}"/>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77C8258E-F74B-4074-BB39-06A37616421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94C30CA8-1D12-4BC3-984A-E1FFF42422A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F9336058-D805-4A57-B046-7EA7621D174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FE5A3FFC-B4A8-4CAC-8FA5-25C743BDE6DD}"/>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49A073A-5ABD-4542-A7E6-7E8A3997064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CAC7393-1C7A-4979-BA22-6C3706BDF753}"/>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61">
              <a:extLst>
                <a:ext uri="{FF2B5EF4-FFF2-40B4-BE49-F238E27FC236}">
                  <a16:creationId xmlns:a16="http://schemas.microsoft.com/office/drawing/2014/main" id="{E1F02962-A8D1-446B-9EC8-AF98C8721AD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62">
              <a:extLst>
                <a:ext uri="{FF2B5EF4-FFF2-40B4-BE49-F238E27FC236}">
                  <a16:creationId xmlns:a16="http://schemas.microsoft.com/office/drawing/2014/main" id="{B57B74AD-4270-4BEC-8CB7-2AC7A5CB9B8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90" name="Text Placeholder 135">
            <a:extLst>
              <a:ext uri="{FF2B5EF4-FFF2-40B4-BE49-F238E27FC236}">
                <a16:creationId xmlns:a16="http://schemas.microsoft.com/office/drawing/2014/main" id="{7D8334C9-D68C-4E9D-A650-AE6F03987F91}"/>
              </a:ext>
            </a:extLst>
          </p:cNvPr>
          <p:cNvSpPr>
            <a:spLocks noGrp="1"/>
          </p:cNvSpPr>
          <p:nvPr>
            <p:ph type="body" sz="quarter" idx="16" hasCustomPrompt="1"/>
          </p:nvPr>
        </p:nvSpPr>
        <p:spPr>
          <a:xfrm>
            <a:off x="586247" y="5338960"/>
            <a:ext cx="216000" cy="10800"/>
          </a:xfrm>
          <a:prstGeom prst="rect">
            <a:avLst/>
          </a:prstGeo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114723563"/>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BC2716F0-4D4D-47E6-900A-A1C0BC27DCC0}"/>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0B26C4B9-8C6E-4432-9D3F-5CB5A44FCFA1}"/>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44" name="Freeform: Shape 143">
            <a:extLst>
              <a:ext uri="{FF2B5EF4-FFF2-40B4-BE49-F238E27FC236}">
                <a16:creationId xmlns:a16="http://schemas.microsoft.com/office/drawing/2014/main" id="{47A22F7D-DF33-4F8D-A9EA-63B0438656D6}"/>
              </a:ext>
              <a:ext uri="{C183D7F6-B498-43B3-948B-1728B52AA6E4}">
                <adec:decorative xmlns:adec="http://schemas.microsoft.com/office/drawing/2017/decorative" val="1"/>
              </a:ext>
            </a:extLst>
          </p:cNvPr>
          <p:cNvSpPr/>
          <p:nvPr userDrawn="1"/>
        </p:nvSpPr>
        <p:spPr>
          <a:xfrm>
            <a:off x="4704549" y="1429098"/>
            <a:ext cx="4439450" cy="5426469"/>
          </a:xfrm>
          <a:custGeom>
            <a:avLst/>
            <a:gdLst>
              <a:gd name="connsiteX0" fmla="*/ 4439450 w 4439450"/>
              <a:gd name="connsiteY0" fmla="*/ 0 h 5426469"/>
              <a:gd name="connsiteX1" fmla="*/ 4439450 w 4439450"/>
              <a:gd name="connsiteY1" fmla="*/ 5426469 h 5426469"/>
              <a:gd name="connsiteX2" fmla="*/ 1117428 w 4439450"/>
              <a:gd name="connsiteY2" fmla="*/ 5426469 h 5426469"/>
              <a:gd name="connsiteX3" fmla="*/ 7072 w 4439450"/>
              <a:gd name="connsiteY3" fmla="*/ 1226597 h 5426469"/>
              <a:gd name="connsiteX4" fmla="*/ 0 w 4439450"/>
              <a:gd name="connsiteY4" fmla="*/ 1190929 h 5426469"/>
              <a:gd name="connsiteX5" fmla="*/ 4439450 w 4439450"/>
              <a:gd name="connsiteY5" fmla="*/ 0 h 542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39450" h="5426469">
                <a:moveTo>
                  <a:pt x="4439450" y="0"/>
                </a:moveTo>
                <a:lnTo>
                  <a:pt x="4439450" y="5426469"/>
                </a:lnTo>
                <a:lnTo>
                  <a:pt x="1117428" y="5426469"/>
                </a:lnTo>
                <a:lnTo>
                  <a:pt x="7072" y="1226597"/>
                </a:lnTo>
                <a:lnTo>
                  <a:pt x="0" y="1190929"/>
                </a:lnTo>
                <a:lnTo>
                  <a:pt x="4439450" y="0"/>
                </a:lnTo>
                <a:close/>
              </a:path>
            </a:pathLst>
          </a:custGeom>
          <a:blipFill dpi="0" rotWithShape="1">
            <a:blip r:embed="rId2"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sz="1800"/>
          </a:p>
        </p:txBody>
      </p:sp>
      <p:sp>
        <p:nvSpPr>
          <p:cNvPr id="192" name="Text Placeholder 135">
            <a:extLst>
              <a:ext uri="{FF2B5EF4-FFF2-40B4-BE49-F238E27FC236}">
                <a16:creationId xmlns:a16="http://schemas.microsoft.com/office/drawing/2014/main" id="{68C35AEF-DD5F-4986-8BD7-B45D602B3982}"/>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BABAD9F3-1CA4-460B-AB0C-44EB2B5355E4}"/>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95B74E3D-D65C-4821-82A7-4DA4E610229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5F3401DC-8560-4DA9-94A9-00C87434368C}"/>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31B57478-007D-4048-B9EE-8455F68A9E0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9F423A54-3E01-4547-8769-0B82C8F025B3}"/>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517E6C8B-802F-4227-8D3E-832ADE98E0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68EA5DB-E17A-4E6C-AE84-01EB3DFE59C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79ECB346-EB7B-41F0-98C3-3D5C553B7FA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DD854087-C756-44A3-99BA-E7D864E24F90}"/>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A5F8F84A-4503-4764-8422-1810A957E0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ED6C54EF-C0C2-42D2-8924-010FB97B15B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4E904E4A-53D4-4349-875E-D4DA22F33D4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94C93FF1-5C4D-4ACA-9A35-BBD285F41E45}"/>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90D3858-07F2-4FD1-A076-94119C1BBFE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E4C69CE1-22C4-4527-8A53-74F7528E69C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F5702965-14B8-46FE-B46B-05EFFB4F69D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BEB8A540-FAB2-4C87-BCAB-B0D1D7A408C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5F9041BD-8B6A-4F79-8EED-C804DD91F07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3725E1A1-74B8-4F6A-B04C-2DF1BDA6C0E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425BB9B5-99E6-4FFE-A2EF-377C453B9EB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9383FBCA-0EA7-497F-BB40-2EF09554FF61}"/>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D86FC5AD-F799-42AE-8E03-BC9BC97BE59B}"/>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522AF172-AAC2-4B4C-9CFD-89A6FBBBCEB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29ACA0A6-F43E-4222-98F5-0491F41B17F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7C2533A2-3A62-4DA5-A9E0-C3DC2EC81C53}"/>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8FB5A385-87E3-4A1C-85B6-718CFB38C1E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604D6647-D192-4193-83E6-1CAC269ACE2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6D66106E-5C2C-4A6C-A0FC-D81983B5D713}"/>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62D1FC3A-10FA-4BFC-BCD1-45DDE0A108B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8B465442-944B-4343-A3DE-B26FC1DA45C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4E03ACAC-9B82-47C1-873E-68CB235E6B0C}"/>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DCA6CA0-EBA1-41B7-BAAB-4D43E220F60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525F23AF-8873-4193-BBCD-2BDF66DB560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1ADADE51-E568-4DA9-B9BF-34D3D1914D0E}"/>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51A6798D-42E0-41E4-BF1A-412FFDAE6EC7}"/>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2B648ED5-36B2-48D4-8756-812AF3DD8770}"/>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40156E6D-9A01-47E5-86BF-8DF3CD41D70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ED198036-35C2-42A3-847C-3DDAAB259CE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0850392E-60AD-475A-93D9-F4FDF37684B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5537900E-1428-4977-A10A-DF3A9D647B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EBCC9CC0-FE91-4D77-8F78-9F0ADFA38B8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CBC651B0-ACE3-4087-9F7B-D30A1722ACA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8AA74FC3-44A1-4697-9A5E-6C2012EA72B2}"/>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855F918E-4040-493A-A7BE-F0B28E42C374}"/>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44CA7BD0-E692-4C34-AB7C-1836CF4DD6B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2BA2B94B-AE1D-472B-A9E5-99E8115832BB}"/>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478CFE8A-EA09-4C02-98B3-037D139B175A}"/>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D10C28EB-A7CE-46C7-B369-3D9300C181BC}"/>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6E8BDA71-3BE3-42E2-AC95-2BC251EF10B2}"/>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11B6D3B4-F51E-4B4D-944F-1D530CC264F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99BF5F67-6FDD-43EA-8C31-FBE175A09085}"/>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B4C1C016-9310-48DA-ADAD-2B764327A2E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2F5B9343-5F32-4130-95EF-2BEF8670CAB7}"/>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4EAD7083-4B3E-4420-ACA7-09BCC63B699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945ED441-ECE1-432D-BEE5-8717B72078F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EA0F052D-E340-4BA2-8E01-F1ED97F328F7}"/>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14C25F84-775C-46A3-A835-378EC98CE3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175D1280-4145-4769-A09A-12341C7B640C}"/>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10990632-3F01-4468-A442-B43D938BB4D2}"/>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24015552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9153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 name="Subtitle 72">
            <a:extLst>
              <a:ext uri="{FF2B5EF4-FFF2-40B4-BE49-F238E27FC236}">
                <a16:creationId xmlns:a16="http://schemas.microsoft.com/office/drawing/2014/main" id="{F275BFD4-1048-470B-8246-6C18CB5CADE7}"/>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4140000" rIns="1404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1E902726-F480-4704-9A37-2AADC945AB53}"/>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10" name="Text Placeholder 140">
            <a:extLst>
              <a:ext uri="{FF2B5EF4-FFF2-40B4-BE49-F238E27FC236}">
                <a16:creationId xmlns:a16="http://schemas.microsoft.com/office/drawing/2014/main" id="{57902E77-72FC-46E0-BC87-1DC54BABCC19}"/>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884AF1BA-D56D-4439-805B-B725F8DBC32A}"/>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9" name="Logo" descr="The University of Melbourne logo">
            <a:extLst>
              <a:ext uri="{FF2B5EF4-FFF2-40B4-BE49-F238E27FC236}">
                <a16:creationId xmlns:a16="http://schemas.microsoft.com/office/drawing/2014/main" id="{59CD9D88-984A-467B-8315-1D823E2C2F1F}"/>
              </a:ext>
            </a:extLst>
          </p:cNvPr>
          <p:cNvSpPr>
            <a:spLocks noGrp="1" noChangeAspect="1"/>
          </p:cNvSpPr>
          <p:nvPr>
            <p:ph type="body" sz="quarter" idx="14" hasCustomPrompt="1"/>
          </p:nvPr>
        </p:nvSpPr>
        <p:spPr>
          <a:xfrm>
            <a:off x="607255" y="616633"/>
            <a:ext cx="1440000" cy="144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317588323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Background picture">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4903986" cy="6857998"/>
          </a:xfrm>
          <a:solidFill>
            <a:schemeClr val="bg1">
              <a:lumMod val="85000"/>
            </a:schemeClr>
          </a:solidFill>
        </p:spPr>
        <p:txBody>
          <a:bodyPr lIns="360000" tIns="360000" rIns="720000" bIns="360000">
            <a:normAutofit/>
          </a:bodyPr>
          <a:lstStyle>
            <a:lvl1pPr algn="r">
              <a:defRPr lang="en-AU" noProof="0"/>
            </a:lvl1pPr>
          </a:lstStyle>
          <a:p>
            <a:r>
              <a:rPr lang="en-US" noProof="0"/>
              <a:t>Click icon to add picture</a:t>
            </a: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26" name="Subtitle 25">
            <a:extLst>
              <a:ext uri="{FF2B5EF4-FFF2-40B4-BE49-F238E27FC236}">
                <a16:creationId xmlns:a16="http://schemas.microsoft.com/office/drawing/2014/main" id="{6EEB2435-9CCC-4FE5-8E11-8FE65430F000}"/>
              </a:ext>
            </a:extLst>
          </p:cNvPr>
          <p:cNvSpPr>
            <a:spLocks noGrp="1"/>
          </p:cNvSpPr>
          <p:nvPr>
            <p:ph type="subTitle" idx="1" hasCustomPrompt="1"/>
          </p:nvPr>
        </p:nvSpPr>
        <p:spPr>
          <a:xfrm>
            <a:off x="3069170" y="0"/>
            <a:ext cx="6084357" cy="6879660"/>
          </a:xfrm>
          <a:custGeom>
            <a:avLst/>
            <a:gdLst>
              <a:gd name="connsiteX0" fmla="*/ 1684339 w 6084357"/>
              <a:gd name="connsiteY0" fmla="*/ 0 h 6879660"/>
              <a:gd name="connsiteX1" fmla="*/ 6084357 w 6084357"/>
              <a:gd name="connsiteY1" fmla="*/ 0 h 6879660"/>
              <a:gd name="connsiteX2" fmla="*/ 6084357 w 6084357"/>
              <a:gd name="connsiteY2" fmla="*/ 6879660 h 6879660"/>
              <a:gd name="connsiteX3" fmla="*/ 1684339 w 6084357"/>
              <a:gd name="connsiteY3" fmla="*/ 6879660 h 6879660"/>
              <a:gd name="connsiteX4" fmla="*/ 0 w 6084357"/>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4357" h="6879660">
                <a:moveTo>
                  <a:pt x="1684339" y="0"/>
                </a:moveTo>
                <a:lnTo>
                  <a:pt x="6084357" y="0"/>
                </a:lnTo>
                <a:lnTo>
                  <a:pt x="6084357" y="6879660"/>
                </a:lnTo>
                <a:lnTo>
                  <a:pt x="1684339" y="6879660"/>
                </a:lnTo>
                <a:lnTo>
                  <a:pt x="0" y="6437231"/>
                </a:lnTo>
                <a:close/>
              </a:path>
            </a:pathLst>
          </a:custGeom>
          <a:solidFill>
            <a:schemeClr val="tx2"/>
          </a:solidFill>
        </p:spPr>
        <p:txBody>
          <a:bodyPr wrap="square" lIns="2304000" tIns="4896000" rIns="720000" bIns="18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0"/>
            <a:r>
              <a:rPr lang="en-AU" noProof="0" dirty="0"/>
              <a:t>Two</a:t>
            </a:r>
          </a:p>
          <a:p>
            <a:pPr lvl="2"/>
            <a:r>
              <a:rPr lang="en-AU" noProof="0" dirty="0"/>
              <a:t>Three</a:t>
            </a:r>
          </a:p>
          <a:p>
            <a:pPr lvl="8"/>
            <a:r>
              <a:rPr lang="en-AU" noProof="0" dirty="0"/>
              <a:t>four</a:t>
            </a:r>
          </a:p>
        </p:txBody>
      </p:sp>
      <p:sp>
        <p:nvSpPr>
          <p:cNvPr id="2" name="Title 1">
            <a:extLst>
              <a:ext uri="{FF2B5EF4-FFF2-40B4-BE49-F238E27FC236}">
                <a16:creationId xmlns:a16="http://schemas.microsoft.com/office/drawing/2014/main" id="{4F59B545-D9BF-45AB-B6B3-DA649E4E4D8B}"/>
              </a:ext>
            </a:extLst>
          </p:cNvPr>
          <p:cNvSpPr>
            <a:spLocks noGrp="1"/>
          </p:cNvSpPr>
          <p:nvPr>
            <p:ph type="title" hasCustomPrompt="1"/>
          </p:nvPr>
        </p:nvSpPr>
        <p:spPr>
          <a:xfrm>
            <a:off x="5299200" y="2656800"/>
            <a:ext cx="3258000" cy="1789200"/>
          </a:xfrm>
        </p:spPr>
        <p:txBody>
          <a:bodyPr tIns="90000" bIns="90000" anchor="t"/>
          <a:lstStyle>
            <a:lvl1pPr marL="0" marR="0" indent="0" algn="l" defTabSz="914354" rtl="0" eaLnBrk="1" fontAlgn="auto" latinLnBrk="0" hangingPunct="1">
              <a:lnSpc>
                <a:spcPct val="100000"/>
              </a:lnSpc>
              <a:spcBef>
                <a:spcPct val="0"/>
              </a:spcBef>
              <a:spcAft>
                <a:spcPts val="0"/>
              </a:spcAft>
              <a:buClrTx/>
              <a:buSzTx/>
              <a:buFontTx/>
              <a:buNone/>
              <a:tabLst/>
              <a:defRPr sz="3800">
                <a:solidFill>
                  <a:schemeClr val="bg2"/>
                </a:solidFill>
              </a:defRPr>
            </a:lvl1pPr>
          </a:lstStyle>
          <a:p>
            <a:pPr marL="0" marR="0" lvl="0" indent="0" algn="l" defTabSz="914354" rtl="0" eaLnBrk="1" fontAlgn="auto" latinLnBrk="0" hangingPunct="1">
              <a:lnSpc>
                <a:spcPct val="90000"/>
              </a:lnSpc>
              <a:spcBef>
                <a:spcPct val="0"/>
              </a:spcBef>
              <a:spcAft>
                <a:spcPts val="0"/>
              </a:spcAft>
              <a:buClrTx/>
              <a:buSzTx/>
              <a:buFontTx/>
              <a:buNone/>
              <a:tabLst/>
              <a:defRPr/>
            </a:pPr>
            <a:r>
              <a:rPr lang="en-AU" noProof="0" dirty="0"/>
              <a:t>Click to add Divider slide title</a:t>
            </a:r>
            <a:endParaRPr lang="en-AU" dirty="0"/>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375048" y="5394944"/>
            <a:ext cx="2086868"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3611168" y="0"/>
            <a:ext cx="554235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dirty="0"/>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3197229" y="1167586"/>
            <a:ext cx="3412331"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sz="1800"/>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455441"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 name="Logo" descr="The University of Melbourne logo">
            <a:extLst>
              <a:ext uri="{FF2B5EF4-FFF2-40B4-BE49-F238E27FC236}">
                <a16:creationId xmlns:a16="http://schemas.microsoft.com/office/drawing/2014/main" id="{B7B6EA53-04A3-48B6-AB9E-AE88845B6A18}"/>
              </a:ext>
            </a:extLst>
          </p:cNvPr>
          <p:cNvSpPr>
            <a:spLocks noGrp="1"/>
          </p:cNvSpPr>
          <p:nvPr>
            <p:ph type="body" sz="quarter" idx="14" hasCustomPrompt="1"/>
          </p:nvPr>
        </p:nvSpPr>
        <p:spPr>
          <a:xfrm>
            <a:off x="607255" y="616633"/>
            <a:ext cx="1260000" cy="1260000"/>
          </a:xfrm>
          <a:blipFill dpi="0" rotWithShape="1">
            <a:blip r:embed="rId2" cstate="screen">
              <a:extLst>
                <a:ext uri="{28A0092B-C50C-407E-A947-70E740481C1C}">
                  <a14:useLocalDpi xmlns:a14="http://schemas.microsoft.com/office/drawing/2010/main"/>
                </a:ext>
              </a:extLst>
            </a:blip>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Tree>
    <p:extLst>
      <p:ext uri="{BB962C8B-B14F-4D97-AF65-F5344CB8AC3E}">
        <p14:creationId xmlns:p14="http://schemas.microsoft.com/office/powerpoint/2010/main" val="112443659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67" name="Background picture">
            <a:extLst>
              <a:ext uri="{FF2B5EF4-FFF2-40B4-BE49-F238E27FC236}">
                <a16:creationId xmlns:a16="http://schemas.microsoft.com/office/drawing/2014/main" id="{ED45A0A4-174E-49D1-AFFA-8BAA5D9DAA82}"/>
              </a:ext>
            </a:extLst>
          </p:cNvPr>
          <p:cNvSpPr/>
          <p:nvPr userDrawn="1"/>
        </p:nvSpPr>
        <p:spPr>
          <a:xfrm>
            <a:off x="0" y="-1"/>
            <a:ext cx="9153002"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2" name="Title 1">
            <a:extLst>
              <a:ext uri="{FF2B5EF4-FFF2-40B4-BE49-F238E27FC236}">
                <a16:creationId xmlns:a16="http://schemas.microsoft.com/office/drawing/2014/main" id="{C4883BAA-8D67-4623-82EB-89394974EF3B}"/>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71" name="Text Placeholder 140">
            <a:extLst>
              <a:ext uri="{FF2B5EF4-FFF2-40B4-BE49-F238E27FC236}">
                <a16:creationId xmlns:a16="http://schemas.microsoft.com/office/drawing/2014/main" id="{1D0C5B8E-9987-4DD1-A424-38B5EB8B98E6}"/>
              </a:ext>
            </a:extLst>
          </p:cNvPr>
          <p:cNvSpPr>
            <a:spLocks noGrp="1"/>
          </p:cNvSpPr>
          <p:nvPr>
            <p:ph type="body" sz="quarter" idx="19"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94" name="Picture Placeholder 193">
            <a:extLst>
              <a:ext uri="{FF2B5EF4-FFF2-40B4-BE49-F238E27FC236}">
                <a16:creationId xmlns:a16="http://schemas.microsoft.com/office/drawing/2014/main" id="{377C17A3-B515-4A5D-8E36-2ADFC9B9D427}"/>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0" name="Text Placeholder 135">
            <a:extLst>
              <a:ext uri="{FF2B5EF4-FFF2-40B4-BE49-F238E27FC236}">
                <a16:creationId xmlns:a16="http://schemas.microsoft.com/office/drawing/2014/main" id="{39EEEB41-070B-4D49-8171-7FAFC7D938AF}"/>
              </a:ext>
            </a:extLst>
          </p:cNvPr>
          <p:cNvSpPr>
            <a:spLocks noGrp="1"/>
          </p:cNvSpPr>
          <p:nvPr>
            <p:ph type="body" sz="quarter" idx="18"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80" name="Logo" descr="The University of Melbourne logo">
            <a:extLst>
              <a:ext uri="{FF2B5EF4-FFF2-40B4-BE49-F238E27FC236}">
                <a16:creationId xmlns:a16="http://schemas.microsoft.com/office/drawing/2014/main" id="{37897F24-DF87-4E8C-B6E6-84ACE89698D4}"/>
              </a:ext>
            </a:extLst>
          </p:cNvPr>
          <p:cNvGrpSpPr>
            <a:grpSpLocks noChangeAspect="1"/>
          </p:cNvGrpSpPr>
          <p:nvPr userDrawn="1"/>
        </p:nvGrpSpPr>
        <p:grpSpPr bwMode="auto">
          <a:xfrm>
            <a:off x="421066" y="453777"/>
            <a:ext cx="1662286" cy="1666547"/>
            <a:chOff x="2864" y="1181"/>
            <a:chExt cx="1952" cy="1957"/>
          </a:xfrm>
        </p:grpSpPr>
        <p:sp>
          <p:nvSpPr>
            <p:cNvPr id="81" name="AutoShape 3">
              <a:extLst>
                <a:ext uri="{FF2B5EF4-FFF2-40B4-BE49-F238E27FC236}">
                  <a16:creationId xmlns:a16="http://schemas.microsoft.com/office/drawing/2014/main" id="{C3489EAF-F8D9-4809-8ED8-CA8FC381617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2" name="Rectangle 5">
              <a:extLst>
                <a:ext uri="{FF2B5EF4-FFF2-40B4-BE49-F238E27FC236}">
                  <a16:creationId xmlns:a16="http://schemas.microsoft.com/office/drawing/2014/main" id="{E188D0CE-6AD7-4ED5-84C7-F8441A63FCBE}"/>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Freeform 6">
              <a:extLst>
                <a:ext uri="{FF2B5EF4-FFF2-40B4-BE49-F238E27FC236}">
                  <a16:creationId xmlns:a16="http://schemas.microsoft.com/office/drawing/2014/main" id="{8B32A4EB-35BB-41CF-AEE9-23374677DA8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7">
              <a:extLst>
                <a:ext uri="{FF2B5EF4-FFF2-40B4-BE49-F238E27FC236}">
                  <a16:creationId xmlns:a16="http://schemas.microsoft.com/office/drawing/2014/main" id="{34350D2F-D10C-448A-84B4-0C2AAAF1551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8">
              <a:extLst>
                <a:ext uri="{FF2B5EF4-FFF2-40B4-BE49-F238E27FC236}">
                  <a16:creationId xmlns:a16="http://schemas.microsoft.com/office/drawing/2014/main" id="{87442180-3B44-4131-A01F-50CDB6873C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9">
              <a:extLst>
                <a:ext uri="{FF2B5EF4-FFF2-40B4-BE49-F238E27FC236}">
                  <a16:creationId xmlns:a16="http://schemas.microsoft.com/office/drawing/2014/main" id="{92E27D8F-E45D-424E-B690-E9D6FDD20738}"/>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10">
              <a:extLst>
                <a:ext uri="{FF2B5EF4-FFF2-40B4-BE49-F238E27FC236}">
                  <a16:creationId xmlns:a16="http://schemas.microsoft.com/office/drawing/2014/main" id="{CE2282AC-63FC-4968-9EE5-3854BECCC5BC}"/>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1">
              <a:extLst>
                <a:ext uri="{FF2B5EF4-FFF2-40B4-BE49-F238E27FC236}">
                  <a16:creationId xmlns:a16="http://schemas.microsoft.com/office/drawing/2014/main" id="{9614E605-56C7-4203-88F7-A249DD372F5C}"/>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2">
              <a:extLst>
                <a:ext uri="{FF2B5EF4-FFF2-40B4-BE49-F238E27FC236}">
                  <a16:creationId xmlns:a16="http://schemas.microsoft.com/office/drawing/2014/main" id="{1435CB18-F431-488B-8432-F0E31B702F5B}"/>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3">
              <a:extLst>
                <a:ext uri="{FF2B5EF4-FFF2-40B4-BE49-F238E27FC236}">
                  <a16:creationId xmlns:a16="http://schemas.microsoft.com/office/drawing/2014/main" id="{F4CED4D6-709F-485D-BF96-D587F46124C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4">
              <a:extLst>
                <a:ext uri="{FF2B5EF4-FFF2-40B4-BE49-F238E27FC236}">
                  <a16:creationId xmlns:a16="http://schemas.microsoft.com/office/drawing/2014/main" id="{960C9BFD-13B6-462B-A28C-D59B3AE9611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5">
              <a:extLst>
                <a:ext uri="{FF2B5EF4-FFF2-40B4-BE49-F238E27FC236}">
                  <a16:creationId xmlns:a16="http://schemas.microsoft.com/office/drawing/2014/main" id="{38E33990-C726-43C6-AAE9-3042C6086C4A}"/>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6">
              <a:extLst>
                <a:ext uri="{FF2B5EF4-FFF2-40B4-BE49-F238E27FC236}">
                  <a16:creationId xmlns:a16="http://schemas.microsoft.com/office/drawing/2014/main" id="{28AD98D8-8750-428F-AEDB-9E3B072B04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7">
              <a:extLst>
                <a:ext uri="{FF2B5EF4-FFF2-40B4-BE49-F238E27FC236}">
                  <a16:creationId xmlns:a16="http://schemas.microsoft.com/office/drawing/2014/main" id="{65DFD512-B7BC-4460-98F2-580FE2DEBA8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8">
              <a:extLst>
                <a:ext uri="{FF2B5EF4-FFF2-40B4-BE49-F238E27FC236}">
                  <a16:creationId xmlns:a16="http://schemas.microsoft.com/office/drawing/2014/main" id="{816B12A3-B6E3-4C94-A503-F805AFA52EE1}"/>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9">
              <a:extLst>
                <a:ext uri="{FF2B5EF4-FFF2-40B4-BE49-F238E27FC236}">
                  <a16:creationId xmlns:a16="http://schemas.microsoft.com/office/drawing/2014/main" id="{52E838E1-95FA-4863-A612-5CD074D83507}"/>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20">
              <a:extLst>
                <a:ext uri="{FF2B5EF4-FFF2-40B4-BE49-F238E27FC236}">
                  <a16:creationId xmlns:a16="http://schemas.microsoft.com/office/drawing/2014/main" id="{3757F951-EC8B-4808-89A7-F72EE6B318DA}"/>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Rectangle 21">
              <a:extLst>
                <a:ext uri="{FF2B5EF4-FFF2-40B4-BE49-F238E27FC236}">
                  <a16:creationId xmlns:a16="http://schemas.microsoft.com/office/drawing/2014/main" id="{1455BC2A-95E3-4B3A-B766-F9B3448544AF}"/>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Freeform 22">
              <a:extLst>
                <a:ext uri="{FF2B5EF4-FFF2-40B4-BE49-F238E27FC236}">
                  <a16:creationId xmlns:a16="http://schemas.microsoft.com/office/drawing/2014/main" id="{AE15192B-445F-460F-85D4-DE1D65481BCC}"/>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3">
              <a:extLst>
                <a:ext uri="{FF2B5EF4-FFF2-40B4-BE49-F238E27FC236}">
                  <a16:creationId xmlns:a16="http://schemas.microsoft.com/office/drawing/2014/main" id="{02FC4BA9-60CC-4EA7-9E2C-A5781AF9ED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4">
              <a:extLst>
                <a:ext uri="{FF2B5EF4-FFF2-40B4-BE49-F238E27FC236}">
                  <a16:creationId xmlns:a16="http://schemas.microsoft.com/office/drawing/2014/main" id="{F867C6F2-77CB-454F-AD03-4AF6BCD3183E}"/>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5">
              <a:extLst>
                <a:ext uri="{FF2B5EF4-FFF2-40B4-BE49-F238E27FC236}">
                  <a16:creationId xmlns:a16="http://schemas.microsoft.com/office/drawing/2014/main" id="{45C184A9-C9A7-4BE9-B8AA-670D53F495D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6">
              <a:extLst>
                <a:ext uri="{FF2B5EF4-FFF2-40B4-BE49-F238E27FC236}">
                  <a16:creationId xmlns:a16="http://schemas.microsoft.com/office/drawing/2014/main" id="{639F1355-F9BF-4E35-ACCA-3CF569604CF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7">
              <a:extLst>
                <a:ext uri="{FF2B5EF4-FFF2-40B4-BE49-F238E27FC236}">
                  <a16:creationId xmlns:a16="http://schemas.microsoft.com/office/drawing/2014/main" id="{0BB969C3-B2B2-4A95-9E0D-147BDC6AB6B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8">
              <a:extLst>
                <a:ext uri="{FF2B5EF4-FFF2-40B4-BE49-F238E27FC236}">
                  <a16:creationId xmlns:a16="http://schemas.microsoft.com/office/drawing/2014/main" id="{57AB5BEA-00D2-4949-A82F-228D2DF5D69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9">
              <a:extLst>
                <a:ext uri="{FF2B5EF4-FFF2-40B4-BE49-F238E27FC236}">
                  <a16:creationId xmlns:a16="http://schemas.microsoft.com/office/drawing/2014/main" id="{55839B15-6AD5-4624-97BA-D5F76E026A8D}"/>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30">
              <a:extLst>
                <a:ext uri="{FF2B5EF4-FFF2-40B4-BE49-F238E27FC236}">
                  <a16:creationId xmlns:a16="http://schemas.microsoft.com/office/drawing/2014/main" id="{F1AECCAA-F917-4046-A275-45746EE148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1">
              <a:extLst>
                <a:ext uri="{FF2B5EF4-FFF2-40B4-BE49-F238E27FC236}">
                  <a16:creationId xmlns:a16="http://schemas.microsoft.com/office/drawing/2014/main" id="{EFC2605C-AC3F-4985-9EAA-9D07535AD8DB}"/>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2">
              <a:extLst>
                <a:ext uri="{FF2B5EF4-FFF2-40B4-BE49-F238E27FC236}">
                  <a16:creationId xmlns:a16="http://schemas.microsoft.com/office/drawing/2014/main" id="{DD2FD06C-F665-400C-A2DA-05B4080530D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4">
              <a:extLst>
                <a:ext uri="{FF2B5EF4-FFF2-40B4-BE49-F238E27FC236}">
                  <a16:creationId xmlns:a16="http://schemas.microsoft.com/office/drawing/2014/main" id="{F9D84D94-901A-4825-AE62-4D5E6B758BA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5">
              <a:extLst>
                <a:ext uri="{FF2B5EF4-FFF2-40B4-BE49-F238E27FC236}">
                  <a16:creationId xmlns:a16="http://schemas.microsoft.com/office/drawing/2014/main" id="{E697AA8F-F3A2-4AA2-82F7-C12FDEB951C7}"/>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6">
              <a:extLst>
                <a:ext uri="{FF2B5EF4-FFF2-40B4-BE49-F238E27FC236}">
                  <a16:creationId xmlns:a16="http://schemas.microsoft.com/office/drawing/2014/main" id="{6663BAD3-DE57-4E7D-8928-8A3D29359169}"/>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7">
              <a:extLst>
                <a:ext uri="{FF2B5EF4-FFF2-40B4-BE49-F238E27FC236}">
                  <a16:creationId xmlns:a16="http://schemas.microsoft.com/office/drawing/2014/main" id="{588E81B4-B58F-4FB1-BD66-9303C62B0626}"/>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8">
              <a:extLst>
                <a:ext uri="{FF2B5EF4-FFF2-40B4-BE49-F238E27FC236}">
                  <a16:creationId xmlns:a16="http://schemas.microsoft.com/office/drawing/2014/main" id="{A594E9CB-B4F5-4674-B6D8-8EA0AEB5AF24}"/>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9">
              <a:extLst>
                <a:ext uri="{FF2B5EF4-FFF2-40B4-BE49-F238E27FC236}">
                  <a16:creationId xmlns:a16="http://schemas.microsoft.com/office/drawing/2014/main" id="{E9EE944B-2537-4E86-BB79-01B08A98BD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40">
              <a:extLst>
                <a:ext uri="{FF2B5EF4-FFF2-40B4-BE49-F238E27FC236}">
                  <a16:creationId xmlns:a16="http://schemas.microsoft.com/office/drawing/2014/main" id="{37F641CA-A99B-4BD2-A7F3-C62EB5FA53E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1">
              <a:extLst>
                <a:ext uri="{FF2B5EF4-FFF2-40B4-BE49-F238E27FC236}">
                  <a16:creationId xmlns:a16="http://schemas.microsoft.com/office/drawing/2014/main" id="{3F7E6118-0496-4290-AA76-92DD7696A7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2">
              <a:extLst>
                <a:ext uri="{FF2B5EF4-FFF2-40B4-BE49-F238E27FC236}">
                  <a16:creationId xmlns:a16="http://schemas.microsoft.com/office/drawing/2014/main" id="{CDEB2522-C9F4-45AB-B832-03D7C279076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3">
              <a:extLst>
                <a:ext uri="{FF2B5EF4-FFF2-40B4-BE49-F238E27FC236}">
                  <a16:creationId xmlns:a16="http://schemas.microsoft.com/office/drawing/2014/main" id="{057DAF99-B071-4689-AE85-49CF17FFE86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4">
              <a:extLst>
                <a:ext uri="{FF2B5EF4-FFF2-40B4-BE49-F238E27FC236}">
                  <a16:creationId xmlns:a16="http://schemas.microsoft.com/office/drawing/2014/main" id="{2AD55BEA-5647-4233-8812-D97172F30DB6}"/>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5">
              <a:extLst>
                <a:ext uri="{FF2B5EF4-FFF2-40B4-BE49-F238E27FC236}">
                  <a16:creationId xmlns:a16="http://schemas.microsoft.com/office/drawing/2014/main" id="{B7A2A249-84E7-4314-BA61-DBCDCB58DA8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6">
              <a:extLst>
                <a:ext uri="{FF2B5EF4-FFF2-40B4-BE49-F238E27FC236}">
                  <a16:creationId xmlns:a16="http://schemas.microsoft.com/office/drawing/2014/main" id="{080CB9C7-879F-4C5F-B900-E42905A1A8E0}"/>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7">
              <a:extLst>
                <a:ext uri="{FF2B5EF4-FFF2-40B4-BE49-F238E27FC236}">
                  <a16:creationId xmlns:a16="http://schemas.microsoft.com/office/drawing/2014/main" id="{85D5ED3B-6B44-4242-8789-CFAE1432934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8">
              <a:extLst>
                <a:ext uri="{FF2B5EF4-FFF2-40B4-BE49-F238E27FC236}">
                  <a16:creationId xmlns:a16="http://schemas.microsoft.com/office/drawing/2014/main" id="{44123FC8-6160-45EE-9F87-6181F127D526}"/>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9">
              <a:extLst>
                <a:ext uri="{FF2B5EF4-FFF2-40B4-BE49-F238E27FC236}">
                  <a16:creationId xmlns:a16="http://schemas.microsoft.com/office/drawing/2014/main" id="{8E63F81C-B7AD-447D-82E2-F6A801B1ABF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50">
              <a:extLst>
                <a:ext uri="{FF2B5EF4-FFF2-40B4-BE49-F238E27FC236}">
                  <a16:creationId xmlns:a16="http://schemas.microsoft.com/office/drawing/2014/main" id="{1B215EF7-12A0-4E3D-B169-EC7F61B8CCA0}"/>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1">
              <a:extLst>
                <a:ext uri="{FF2B5EF4-FFF2-40B4-BE49-F238E27FC236}">
                  <a16:creationId xmlns:a16="http://schemas.microsoft.com/office/drawing/2014/main" id="{1AB5A98F-EEF6-4431-A296-5210F55AF861}"/>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2">
              <a:extLst>
                <a:ext uri="{FF2B5EF4-FFF2-40B4-BE49-F238E27FC236}">
                  <a16:creationId xmlns:a16="http://schemas.microsoft.com/office/drawing/2014/main" id="{AE991A24-3E0D-4D0F-B18B-E90EACF85DD6}"/>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3">
              <a:extLst>
                <a:ext uri="{FF2B5EF4-FFF2-40B4-BE49-F238E27FC236}">
                  <a16:creationId xmlns:a16="http://schemas.microsoft.com/office/drawing/2014/main" id="{917F8D29-F091-40D7-83CB-7973CF99E4A3}"/>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4">
              <a:extLst>
                <a:ext uri="{FF2B5EF4-FFF2-40B4-BE49-F238E27FC236}">
                  <a16:creationId xmlns:a16="http://schemas.microsoft.com/office/drawing/2014/main" id="{8B994471-93F7-4139-8030-677E01D4D22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5">
              <a:extLst>
                <a:ext uri="{FF2B5EF4-FFF2-40B4-BE49-F238E27FC236}">
                  <a16:creationId xmlns:a16="http://schemas.microsoft.com/office/drawing/2014/main" id="{05E330A0-5581-4F4F-A039-823CBB4C2500}"/>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6">
              <a:extLst>
                <a:ext uri="{FF2B5EF4-FFF2-40B4-BE49-F238E27FC236}">
                  <a16:creationId xmlns:a16="http://schemas.microsoft.com/office/drawing/2014/main" id="{E73C40F5-7283-4E3D-A087-181455AA593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7">
              <a:extLst>
                <a:ext uri="{FF2B5EF4-FFF2-40B4-BE49-F238E27FC236}">
                  <a16:creationId xmlns:a16="http://schemas.microsoft.com/office/drawing/2014/main" id="{64EEF324-5B97-42E0-8919-10228AFBF006}"/>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8">
              <a:extLst>
                <a:ext uri="{FF2B5EF4-FFF2-40B4-BE49-F238E27FC236}">
                  <a16:creationId xmlns:a16="http://schemas.microsoft.com/office/drawing/2014/main" id="{F2CA6A11-D1E3-4E3C-8A26-2E66CE9229A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9">
              <a:extLst>
                <a:ext uri="{FF2B5EF4-FFF2-40B4-BE49-F238E27FC236}">
                  <a16:creationId xmlns:a16="http://schemas.microsoft.com/office/drawing/2014/main" id="{478F9720-5495-467D-974F-AB6027FFB180}"/>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60">
              <a:extLst>
                <a:ext uri="{FF2B5EF4-FFF2-40B4-BE49-F238E27FC236}">
                  <a16:creationId xmlns:a16="http://schemas.microsoft.com/office/drawing/2014/main" id="{F57D5781-C76E-4D29-8622-D9AEF8EBA2F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1">
              <a:extLst>
                <a:ext uri="{FF2B5EF4-FFF2-40B4-BE49-F238E27FC236}">
                  <a16:creationId xmlns:a16="http://schemas.microsoft.com/office/drawing/2014/main" id="{84BDD055-1F96-4693-89A0-C50330B0441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2">
              <a:extLst>
                <a:ext uri="{FF2B5EF4-FFF2-40B4-BE49-F238E27FC236}">
                  <a16:creationId xmlns:a16="http://schemas.microsoft.com/office/drawing/2014/main" id="{C96029DA-312F-4980-9972-EFCDC3310E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070049601"/>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5420" y="21657"/>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8D505AA2-8839-43DC-995E-6E860EF5A307}"/>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64855" y="4100400"/>
            <a:ext cx="4499468"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8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464855" y="5394944"/>
            <a:ext cx="357915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545247" y="5338960"/>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28" name="Picture Placeholder 127">
            <a:extLst>
              <a:ext uri="{FF2B5EF4-FFF2-40B4-BE49-F238E27FC236}">
                <a16:creationId xmlns:a16="http://schemas.microsoft.com/office/drawing/2014/main" id="{31FF7547-DB01-4846-AA48-477E9E9AD829}"/>
              </a:ext>
            </a:extLst>
          </p:cNvPr>
          <p:cNvSpPr>
            <a:spLocks noGrp="1"/>
          </p:cNvSpPr>
          <p:nvPr>
            <p:ph type="pic" sz="quarter" idx="13"/>
          </p:nvPr>
        </p:nvSpPr>
        <p:spPr>
          <a:xfrm>
            <a:off x="4332992" y="-2"/>
            <a:ext cx="4820009" cy="6879660"/>
          </a:xfrm>
          <a:custGeom>
            <a:avLst/>
            <a:gdLst>
              <a:gd name="connsiteX0" fmla="*/ 1684339 w 4820009"/>
              <a:gd name="connsiteY0" fmla="*/ 0 h 6879660"/>
              <a:gd name="connsiteX1" fmla="*/ 4820009 w 4820009"/>
              <a:gd name="connsiteY1" fmla="*/ 0 h 6879660"/>
              <a:gd name="connsiteX2" fmla="*/ 4820009 w 4820009"/>
              <a:gd name="connsiteY2" fmla="*/ 6879660 h 6879660"/>
              <a:gd name="connsiteX3" fmla="*/ 1684339 w 4820009"/>
              <a:gd name="connsiteY3" fmla="*/ 6879660 h 6879660"/>
              <a:gd name="connsiteX4" fmla="*/ 0 w 482000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0009" h="6879660">
                <a:moveTo>
                  <a:pt x="1684339" y="0"/>
                </a:moveTo>
                <a:lnTo>
                  <a:pt x="4820009" y="0"/>
                </a:lnTo>
                <a:lnTo>
                  <a:pt x="4820009" y="6879660"/>
                </a:lnTo>
                <a:lnTo>
                  <a:pt x="1684339" y="6879660"/>
                </a:lnTo>
                <a:lnTo>
                  <a:pt x="0" y="6437231"/>
                </a:lnTo>
                <a:close/>
              </a:path>
            </a:pathLst>
          </a:custGeom>
          <a:no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grpSp>
        <p:nvGrpSpPr>
          <p:cNvPr id="66" name="Logo" descr="The University of Melbourne logo">
            <a:extLst>
              <a:ext uri="{FF2B5EF4-FFF2-40B4-BE49-F238E27FC236}">
                <a16:creationId xmlns:a16="http://schemas.microsoft.com/office/drawing/2014/main" id="{704F5866-81AF-49E6-B4EB-DD6D2560FEC3}"/>
              </a:ext>
            </a:extLst>
          </p:cNvPr>
          <p:cNvGrpSpPr>
            <a:grpSpLocks noChangeAspect="1"/>
          </p:cNvGrpSpPr>
          <p:nvPr userDrawn="1"/>
        </p:nvGrpSpPr>
        <p:grpSpPr bwMode="auto">
          <a:xfrm>
            <a:off x="607255" y="616633"/>
            <a:ext cx="1256780" cy="1260000"/>
            <a:chOff x="2864" y="1181"/>
            <a:chExt cx="1952" cy="1957"/>
          </a:xfrm>
        </p:grpSpPr>
        <p:sp>
          <p:nvSpPr>
            <p:cNvPr id="69" name="AutoShape 3">
              <a:extLst>
                <a:ext uri="{FF2B5EF4-FFF2-40B4-BE49-F238E27FC236}">
                  <a16:creationId xmlns:a16="http://schemas.microsoft.com/office/drawing/2014/main" id="{00867E46-1BF5-442D-A0A5-F8E783CBEF7C}"/>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E992B825-3444-4976-BADD-449241902E42}"/>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6">
              <a:extLst>
                <a:ext uri="{FF2B5EF4-FFF2-40B4-BE49-F238E27FC236}">
                  <a16:creationId xmlns:a16="http://schemas.microsoft.com/office/drawing/2014/main" id="{B7A36325-C8C8-43D7-8F3C-B7ADCF806F74}"/>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7">
              <a:extLst>
                <a:ext uri="{FF2B5EF4-FFF2-40B4-BE49-F238E27FC236}">
                  <a16:creationId xmlns:a16="http://schemas.microsoft.com/office/drawing/2014/main" id="{02EBE5C1-67B0-4021-A4D6-F36C1E207602}"/>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8">
              <a:extLst>
                <a:ext uri="{FF2B5EF4-FFF2-40B4-BE49-F238E27FC236}">
                  <a16:creationId xmlns:a16="http://schemas.microsoft.com/office/drawing/2014/main" id="{3AC9CC64-EED2-41B1-9D70-62F468B5EFEB}"/>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9">
              <a:extLst>
                <a:ext uri="{FF2B5EF4-FFF2-40B4-BE49-F238E27FC236}">
                  <a16:creationId xmlns:a16="http://schemas.microsoft.com/office/drawing/2014/main" id="{2C369124-A4C6-43AF-BEE0-D0484F771B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0">
              <a:extLst>
                <a:ext uri="{FF2B5EF4-FFF2-40B4-BE49-F238E27FC236}">
                  <a16:creationId xmlns:a16="http://schemas.microsoft.com/office/drawing/2014/main" id="{DA2B60C1-4D9C-4921-A53E-CB741140BAC5}"/>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1">
              <a:extLst>
                <a:ext uri="{FF2B5EF4-FFF2-40B4-BE49-F238E27FC236}">
                  <a16:creationId xmlns:a16="http://schemas.microsoft.com/office/drawing/2014/main" id="{516687D2-F9EB-40A6-8C33-4628B952AAAD}"/>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2">
              <a:extLst>
                <a:ext uri="{FF2B5EF4-FFF2-40B4-BE49-F238E27FC236}">
                  <a16:creationId xmlns:a16="http://schemas.microsoft.com/office/drawing/2014/main" id="{1F98E951-E4F5-4244-A392-06F4C5CBE3E6}"/>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3">
              <a:extLst>
                <a:ext uri="{FF2B5EF4-FFF2-40B4-BE49-F238E27FC236}">
                  <a16:creationId xmlns:a16="http://schemas.microsoft.com/office/drawing/2014/main" id="{D73B3FAF-1360-400B-A34D-DE7FA61DA50F}"/>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4">
              <a:extLst>
                <a:ext uri="{FF2B5EF4-FFF2-40B4-BE49-F238E27FC236}">
                  <a16:creationId xmlns:a16="http://schemas.microsoft.com/office/drawing/2014/main" id="{0E3E0443-559E-40A4-AC83-B7C7B46D6201}"/>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5">
              <a:extLst>
                <a:ext uri="{FF2B5EF4-FFF2-40B4-BE49-F238E27FC236}">
                  <a16:creationId xmlns:a16="http://schemas.microsoft.com/office/drawing/2014/main" id="{3B6D64C0-503A-4A3E-8856-A2D00080CB29}"/>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6">
              <a:extLst>
                <a:ext uri="{FF2B5EF4-FFF2-40B4-BE49-F238E27FC236}">
                  <a16:creationId xmlns:a16="http://schemas.microsoft.com/office/drawing/2014/main" id="{344E608E-FA53-4EE6-8B32-A176787AD1C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7">
              <a:extLst>
                <a:ext uri="{FF2B5EF4-FFF2-40B4-BE49-F238E27FC236}">
                  <a16:creationId xmlns:a16="http://schemas.microsoft.com/office/drawing/2014/main" id="{82E59E1A-FE23-4484-A602-50A63C2BB83B}"/>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8">
              <a:extLst>
                <a:ext uri="{FF2B5EF4-FFF2-40B4-BE49-F238E27FC236}">
                  <a16:creationId xmlns:a16="http://schemas.microsoft.com/office/drawing/2014/main" id="{AB8B48A5-027C-4C8C-B2BA-66106412CDD3}"/>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9">
              <a:extLst>
                <a:ext uri="{FF2B5EF4-FFF2-40B4-BE49-F238E27FC236}">
                  <a16:creationId xmlns:a16="http://schemas.microsoft.com/office/drawing/2014/main" id="{18367D32-5FB5-44FE-BF95-D094631A272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20">
              <a:extLst>
                <a:ext uri="{FF2B5EF4-FFF2-40B4-BE49-F238E27FC236}">
                  <a16:creationId xmlns:a16="http://schemas.microsoft.com/office/drawing/2014/main" id="{EFD63C50-7B28-4BB5-96CD-4FC0FA7C4408}"/>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Rectangle 21">
              <a:extLst>
                <a:ext uri="{FF2B5EF4-FFF2-40B4-BE49-F238E27FC236}">
                  <a16:creationId xmlns:a16="http://schemas.microsoft.com/office/drawing/2014/main" id="{0CFDB50E-769E-4CC4-959A-767A1BD5C6DD}"/>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2">
              <a:extLst>
                <a:ext uri="{FF2B5EF4-FFF2-40B4-BE49-F238E27FC236}">
                  <a16:creationId xmlns:a16="http://schemas.microsoft.com/office/drawing/2014/main" id="{B25B96F8-0F1A-443B-A745-968636FB76F9}"/>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3">
              <a:extLst>
                <a:ext uri="{FF2B5EF4-FFF2-40B4-BE49-F238E27FC236}">
                  <a16:creationId xmlns:a16="http://schemas.microsoft.com/office/drawing/2014/main" id="{B3CE29F3-B1CB-4E2E-8D44-BD05F8C9E45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4">
              <a:extLst>
                <a:ext uri="{FF2B5EF4-FFF2-40B4-BE49-F238E27FC236}">
                  <a16:creationId xmlns:a16="http://schemas.microsoft.com/office/drawing/2014/main" id="{5F2BD262-D743-46CB-A02D-8FC6A20BA99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5">
              <a:extLst>
                <a:ext uri="{FF2B5EF4-FFF2-40B4-BE49-F238E27FC236}">
                  <a16:creationId xmlns:a16="http://schemas.microsoft.com/office/drawing/2014/main" id="{27696AC0-6BD9-4800-AD55-9D14D1D92F09}"/>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6">
              <a:extLst>
                <a:ext uri="{FF2B5EF4-FFF2-40B4-BE49-F238E27FC236}">
                  <a16:creationId xmlns:a16="http://schemas.microsoft.com/office/drawing/2014/main" id="{0DFCE9BD-D104-4F2A-B32B-3F10C628508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7">
              <a:extLst>
                <a:ext uri="{FF2B5EF4-FFF2-40B4-BE49-F238E27FC236}">
                  <a16:creationId xmlns:a16="http://schemas.microsoft.com/office/drawing/2014/main" id="{B84E4709-431B-4D50-A86F-228E2DDFDFD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8">
              <a:extLst>
                <a:ext uri="{FF2B5EF4-FFF2-40B4-BE49-F238E27FC236}">
                  <a16:creationId xmlns:a16="http://schemas.microsoft.com/office/drawing/2014/main" id="{460EDE2F-28EA-4986-8B02-E77F134F97B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9">
              <a:extLst>
                <a:ext uri="{FF2B5EF4-FFF2-40B4-BE49-F238E27FC236}">
                  <a16:creationId xmlns:a16="http://schemas.microsoft.com/office/drawing/2014/main" id="{4E929A16-7E2A-435C-BC1F-5DBB58D2F283}"/>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0">
              <a:extLst>
                <a:ext uri="{FF2B5EF4-FFF2-40B4-BE49-F238E27FC236}">
                  <a16:creationId xmlns:a16="http://schemas.microsoft.com/office/drawing/2014/main" id="{419B1465-08DD-43B7-BA12-F0249462AA3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1">
              <a:extLst>
                <a:ext uri="{FF2B5EF4-FFF2-40B4-BE49-F238E27FC236}">
                  <a16:creationId xmlns:a16="http://schemas.microsoft.com/office/drawing/2014/main" id="{7E485DB7-2FC6-4F7D-8FD2-0683F199401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2">
              <a:extLst>
                <a:ext uri="{FF2B5EF4-FFF2-40B4-BE49-F238E27FC236}">
                  <a16:creationId xmlns:a16="http://schemas.microsoft.com/office/drawing/2014/main" id="{8930586B-B0D5-4F03-BE69-A95CA228DF8C}"/>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4">
              <a:extLst>
                <a:ext uri="{FF2B5EF4-FFF2-40B4-BE49-F238E27FC236}">
                  <a16:creationId xmlns:a16="http://schemas.microsoft.com/office/drawing/2014/main" id="{29527089-AB6C-4BA1-8CA4-BBEF23F00C5F}"/>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5">
              <a:extLst>
                <a:ext uri="{FF2B5EF4-FFF2-40B4-BE49-F238E27FC236}">
                  <a16:creationId xmlns:a16="http://schemas.microsoft.com/office/drawing/2014/main" id="{4A16389F-042C-4CD5-9594-F9963A5A01C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6">
              <a:extLst>
                <a:ext uri="{FF2B5EF4-FFF2-40B4-BE49-F238E27FC236}">
                  <a16:creationId xmlns:a16="http://schemas.microsoft.com/office/drawing/2014/main" id="{6B904AFC-1AE6-4549-BD77-A401BAE5E43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7">
              <a:extLst>
                <a:ext uri="{FF2B5EF4-FFF2-40B4-BE49-F238E27FC236}">
                  <a16:creationId xmlns:a16="http://schemas.microsoft.com/office/drawing/2014/main" id="{0CA5B956-56EC-4BDE-B2E4-66104DACFC99}"/>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8">
              <a:extLst>
                <a:ext uri="{FF2B5EF4-FFF2-40B4-BE49-F238E27FC236}">
                  <a16:creationId xmlns:a16="http://schemas.microsoft.com/office/drawing/2014/main" id="{A80A7CDF-090E-4E2A-8816-160E0CF0DEB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9">
              <a:extLst>
                <a:ext uri="{FF2B5EF4-FFF2-40B4-BE49-F238E27FC236}">
                  <a16:creationId xmlns:a16="http://schemas.microsoft.com/office/drawing/2014/main" id="{A72A4A94-54E6-4069-90FB-67FA293A482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0">
              <a:extLst>
                <a:ext uri="{FF2B5EF4-FFF2-40B4-BE49-F238E27FC236}">
                  <a16:creationId xmlns:a16="http://schemas.microsoft.com/office/drawing/2014/main" id="{717900C0-C738-43B9-8986-FD0513356E13}"/>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1">
              <a:extLst>
                <a:ext uri="{FF2B5EF4-FFF2-40B4-BE49-F238E27FC236}">
                  <a16:creationId xmlns:a16="http://schemas.microsoft.com/office/drawing/2014/main" id="{A9AD3EAD-6FD9-4AD6-B87E-7C8FBAAF6BF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2">
              <a:extLst>
                <a:ext uri="{FF2B5EF4-FFF2-40B4-BE49-F238E27FC236}">
                  <a16:creationId xmlns:a16="http://schemas.microsoft.com/office/drawing/2014/main" id="{B63EE469-D93B-4B30-9FDA-B2065EE1B19C}"/>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3">
              <a:extLst>
                <a:ext uri="{FF2B5EF4-FFF2-40B4-BE49-F238E27FC236}">
                  <a16:creationId xmlns:a16="http://schemas.microsoft.com/office/drawing/2014/main" id="{B7606B58-2606-4B88-84C4-EAAB3AF23260}"/>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4">
              <a:extLst>
                <a:ext uri="{FF2B5EF4-FFF2-40B4-BE49-F238E27FC236}">
                  <a16:creationId xmlns:a16="http://schemas.microsoft.com/office/drawing/2014/main" id="{266CC504-A588-4948-8EBD-43727372217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5">
              <a:extLst>
                <a:ext uri="{FF2B5EF4-FFF2-40B4-BE49-F238E27FC236}">
                  <a16:creationId xmlns:a16="http://schemas.microsoft.com/office/drawing/2014/main" id="{23C151DC-68CD-499A-80C6-5C2AF3A48B0B}"/>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6">
              <a:extLst>
                <a:ext uri="{FF2B5EF4-FFF2-40B4-BE49-F238E27FC236}">
                  <a16:creationId xmlns:a16="http://schemas.microsoft.com/office/drawing/2014/main" id="{806EDA6A-E4B6-4F25-AD2F-2250B0716ECB}"/>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7">
              <a:extLst>
                <a:ext uri="{FF2B5EF4-FFF2-40B4-BE49-F238E27FC236}">
                  <a16:creationId xmlns:a16="http://schemas.microsoft.com/office/drawing/2014/main" id="{F18D44B4-FCDE-44F0-ACF1-E4C6F64EA867}"/>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8">
              <a:extLst>
                <a:ext uri="{FF2B5EF4-FFF2-40B4-BE49-F238E27FC236}">
                  <a16:creationId xmlns:a16="http://schemas.microsoft.com/office/drawing/2014/main" id="{9F466797-5B15-462F-9437-F17E5A6BB8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9">
              <a:extLst>
                <a:ext uri="{FF2B5EF4-FFF2-40B4-BE49-F238E27FC236}">
                  <a16:creationId xmlns:a16="http://schemas.microsoft.com/office/drawing/2014/main" id="{4D1E115A-6AF3-4FED-86D0-CFA159F32B3D}"/>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0">
              <a:extLst>
                <a:ext uri="{FF2B5EF4-FFF2-40B4-BE49-F238E27FC236}">
                  <a16:creationId xmlns:a16="http://schemas.microsoft.com/office/drawing/2014/main" id="{E4CD996B-6CC2-4A56-9EA0-3F04EF82D17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1">
              <a:extLst>
                <a:ext uri="{FF2B5EF4-FFF2-40B4-BE49-F238E27FC236}">
                  <a16:creationId xmlns:a16="http://schemas.microsoft.com/office/drawing/2014/main" id="{24F2446F-3849-4482-BC3E-97124235EA5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2">
              <a:extLst>
                <a:ext uri="{FF2B5EF4-FFF2-40B4-BE49-F238E27FC236}">
                  <a16:creationId xmlns:a16="http://schemas.microsoft.com/office/drawing/2014/main" id="{B7067752-2A5D-42B1-AB3E-18B76107FFED}"/>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3">
              <a:extLst>
                <a:ext uri="{FF2B5EF4-FFF2-40B4-BE49-F238E27FC236}">
                  <a16:creationId xmlns:a16="http://schemas.microsoft.com/office/drawing/2014/main" id="{2ACA393E-A1C2-44C6-85A5-959CB0AA5E5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4">
              <a:extLst>
                <a:ext uri="{FF2B5EF4-FFF2-40B4-BE49-F238E27FC236}">
                  <a16:creationId xmlns:a16="http://schemas.microsoft.com/office/drawing/2014/main" id="{1E50F933-A102-49FE-AB89-70881685B17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5">
              <a:extLst>
                <a:ext uri="{FF2B5EF4-FFF2-40B4-BE49-F238E27FC236}">
                  <a16:creationId xmlns:a16="http://schemas.microsoft.com/office/drawing/2014/main" id="{2BC9D408-EA8E-4927-9492-AA7CC2BC8D88}"/>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6">
              <a:extLst>
                <a:ext uri="{FF2B5EF4-FFF2-40B4-BE49-F238E27FC236}">
                  <a16:creationId xmlns:a16="http://schemas.microsoft.com/office/drawing/2014/main" id="{2487F5FE-51F0-495F-AFF4-E22ACE07DAE6}"/>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7">
              <a:extLst>
                <a:ext uri="{FF2B5EF4-FFF2-40B4-BE49-F238E27FC236}">
                  <a16:creationId xmlns:a16="http://schemas.microsoft.com/office/drawing/2014/main" id="{FB77AC1E-2A05-497E-83E5-DAA9D70F921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8">
              <a:extLst>
                <a:ext uri="{FF2B5EF4-FFF2-40B4-BE49-F238E27FC236}">
                  <a16:creationId xmlns:a16="http://schemas.microsoft.com/office/drawing/2014/main" id="{E2BD8910-DFF4-4AD1-8A40-97BDA381D9D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9">
              <a:extLst>
                <a:ext uri="{FF2B5EF4-FFF2-40B4-BE49-F238E27FC236}">
                  <a16:creationId xmlns:a16="http://schemas.microsoft.com/office/drawing/2014/main" id="{899643D0-C3C9-4998-9D80-AA99C6A5047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0">
              <a:extLst>
                <a:ext uri="{FF2B5EF4-FFF2-40B4-BE49-F238E27FC236}">
                  <a16:creationId xmlns:a16="http://schemas.microsoft.com/office/drawing/2014/main" id="{19732CFA-0521-4732-8A1F-048BD1F88AD1}"/>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1">
              <a:extLst>
                <a:ext uri="{FF2B5EF4-FFF2-40B4-BE49-F238E27FC236}">
                  <a16:creationId xmlns:a16="http://schemas.microsoft.com/office/drawing/2014/main" id="{80783DB2-E8C8-4A4E-8CA6-9504991B73F0}"/>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62">
              <a:extLst>
                <a:ext uri="{FF2B5EF4-FFF2-40B4-BE49-F238E27FC236}">
                  <a16:creationId xmlns:a16="http://schemas.microsoft.com/office/drawing/2014/main" id="{C0B3A882-66E9-4B1D-80B4-2CAA3F1B10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496831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F5CCD1-CC6B-4701-871E-0AE3CFE644EA}"/>
              </a:ext>
            </a:extLst>
          </p:cNvPr>
          <p:cNvSpPr>
            <a:spLocks noGrp="1"/>
          </p:cNvSpPr>
          <p:nvPr>
            <p:ph type="title"/>
          </p:nvPr>
        </p:nvSpPr>
        <p:spPr/>
        <p:txBody>
          <a:bodyPr/>
          <a:lstStyle/>
          <a:p>
            <a:r>
              <a:rPr lang="en-US"/>
              <a:t>Click to edit Master title style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26570" y="1532415"/>
            <a:ext cx="8467003"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15/6/2023</a:t>
            </a:fld>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144233490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Background">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70D3D6EC-468A-4654-B289-D94343C1C376}"/>
              </a:ext>
            </a:extLst>
          </p:cNvPr>
          <p:cNvSpPr>
            <a:spLocks noGrp="1"/>
          </p:cNvSpPr>
          <p:nvPr>
            <p:ph type="title" hasCustomPrompt="1"/>
          </p:nvPr>
        </p:nvSpPr>
        <p:spPr>
          <a:xfrm>
            <a:off x="486000" y="2498400"/>
            <a:ext cx="4388400" cy="1274400"/>
          </a:xfrm>
        </p:spPr>
        <p:txBody>
          <a:bodyPr tIns="90000" bIns="90000" anchor="t"/>
          <a:lstStyle>
            <a:lvl1pPr>
              <a:lnSpc>
                <a:spcPct val="100000"/>
              </a:lnSpc>
              <a:defRPr sz="3800"/>
            </a:lvl1pPr>
          </a:lstStyle>
          <a:p>
            <a:r>
              <a:rPr lang="en-AU" noProof="0" dirty="0"/>
              <a:t>Click to add title</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487475" y="4100400"/>
            <a:ext cx="438704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0"/>
            <a:r>
              <a:rPr lang="en-AU" noProof="0" dirty="0"/>
              <a:t>Two</a:t>
            </a:r>
          </a:p>
          <a:p>
            <a:pPr lvl="2"/>
            <a:r>
              <a:rPr lang="en-AU" noProof="0" dirty="0"/>
              <a:t>Three</a:t>
            </a:r>
          </a:p>
          <a:p>
            <a:pPr lvl="8"/>
            <a:r>
              <a:rPr lang="en-AU" noProof="0" dirty="0"/>
              <a:t>four</a:t>
            </a:r>
          </a:p>
        </p:txBody>
      </p:sp>
      <p:sp>
        <p:nvSpPr>
          <p:cNvPr id="191" name="Text Placeholder 140">
            <a:extLst>
              <a:ext uri="{FF2B5EF4-FFF2-40B4-BE49-F238E27FC236}">
                <a16:creationId xmlns:a16="http://schemas.microsoft.com/office/drawing/2014/main" id="{EA1CC78C-9D17-48F8-BD73-821790574A70}"/>
              </a:ext>
            </a:extLst>
          </p:cNvPr>
          <p:cNvSpPr>
            <a:spLocks noGrp="1"/>
          </p:cNvSpPr>
          <p:nvPr>
            <p:ph type="body" sz="quarter" idx="17" hasCustomPrompt="1"/>
          </p:nvPr>
        </p:nvSpPr>
        <p:spPr>
          <a:xfrm>
            <a:off x="487475" y="5394944"/>
            <a:ext cx="3579152" cy="707231"/>
          </a:xfrm>
          <a:prstGeom prst="rect">
            <a:avLst/>
          </a:prstGeom>
        </p:spPr>
        <p:txBody>
          <a:bodyPr>
            <a:normAutofit/>
          </a:bodyPr>
          <a:lstStyle>
            <a:lvl1pPr rtl="0">
              <a:spcBef>
                <a:spcPts val="0"/>
              </a:spcBef>
              <a:spcAft>
                <a:spcPts val="600"/>
              </a:spcAft>
              <a:defRPr sz="1600" b="1">
                <a:solidFill>
                  <a:schemeClr val="tx2"/>
                </a:solidFill>
              </a:defRPr>
            </a:lvl1pPr>
            <a:lvl2pPr marL="0" indent="0" rtl="0">
              <a:spcBef>
                <a:spcPts val="0"/>
              </a:spcBef>
              <a:buNone/>
              <a:defRPr sz="1600">
                <a:solidFill>
                  <a:schemeClr val="tx2"/>
                </a:solidFill>
              </a:defRPr>
            </a:lvl2pPr>
            <a:lvl3pPr marL="0" indent="0" rtl="0">
              <a:spcBef>
                <a:spcPts val="0"/>
              </a:spcBef>
              <a:buNone/>
              <a:defRPr sz="1600" b="0">
                <a:solidFill>
                  <a:schemeClr val="tx2"/>
                </a:solidFill>
              </a:defRPr>
            </a:lvl3pPr>
            <a:lvl4pPr rtl="0">
              <a:spcBef>
                <a:spcPts val="0"/>
              </a:spcBef>
              <a:defRPr sz="1600" b="0">
                <a:solidFill>
                  <a:schemeClr val="tx2"/>
                </a:solidFill>
              </a:defRPr>
            </a:lvl4pPr>
            <a:lvl5pPr rtl="0">
              <a:spcBef>
                <a:spcPts val="0"/>
              </a:spcBef>
              <a:defRPr sz="1600" b="0">
                <a:solidFill>
                  <a:schemeClr val="tx2"/>
                </a:solidFill>
              </a:defRPr>
            </a:lvl5pPr>
            <a:lvl6pPr rtl="0">
              <a:spcBef>
                <a:spcPts val="0"/>
              </a:spcBef>
              <a:defRPr sz="1600" b="0">
                <a:solidFill>
                  <a:schemeClr val="tx2"/>
                </a:solidFill>
              </a:defRPr>
            </a:lvl6pPr>
            <a:lvl7pPr rtl="0">
              <a:spcBef>
                <a:spcPts val="0"/>
              </a:spcBef>
              <a:defRPr sz="1600" b="0">
                <a:solidFill>
                  <a:schemeClr val="tx2"/>
                </a:solidFill>
              </a:defRPr>
            </a:lvl7pPr>
            <a:lvl8pPr rtl="0">
              <a:spcBef>
                <a:spcPts val="0"/>
              </a:spcBef>
              <a:defRPr sz="1600">
                <a:solidFill>
                  <a:schemeClr val="tx2"/>
                </a:solidFill>
              </a:defRPr>
            </a:lvl8pPr>
            <a:lvl9pPr rtl="0">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Freeform: Shape 73">
            <a:extLst>
              <a:ext uri="{FF2B5EF4-FFF2-40B4-BE49-F238E27FC236}">
                <a16:creationId xmlns:a16="http://schemas.microsoft.com/office/drawing/2014/main" id="{4F2ADBC4-6BE9-497D-BA58-27927CF9C0AA}"/>
              </a:ext>
              <a:ext uri="{C183D7F6-B498-43B3-948B-1728B52AA6E4}">
                <adec:decorative xmlns:adec="http://schemas.microsoft.com/office/drawing/2017/decorative" val="1"/>
              </a:ext>
            </a:extLst>
          </p:cNvPr>
          <p:cNvSpPr/>
          <p:nvPr userDrawn="1"/>
        </p:nvSpPr>
        <p:spPr>
          <a:xfrm>
            <a:off x="4874522" y="-1"/>
            <a:ext cx="4278479" cy="6879660"/>
          </a:xfrm>
          <a:custGeom>
            <a:avLst/>
            <a:gdLst>
              <a:gd name="connsiteX0" fmla="*/ 1684339 w 4278479"/>
              <a:gd name="connsiteY0" fmla="*/ 0 h 6879660"/>
              <a:gd name="connsiteX1" fmla="*/ 4278479 w 4278479"/>
              <a:gd name="connsiteY1" fmla="*/ 0 h 6879660"/>
              <a:gd name="connsiteX2" fmla="*/ 4278479 w 4278479"/>
              <a:gd name="connsiteY2" fmla="*/ 6879660 h 6879660"/>
              <a:gd name="connsiteX3" fmla="*/ 1684339 w 4278479"/>
              <a:gd name="connsiteY3" fmla="*/ 6879660 h 6879660"/>
              <a:gd name="connsiteX4" fmla="*/ 0 w 4278479"/>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8479" h="6879660">
                <a:moveTo>
                  <a:pt x="1684339" y="0"/>
                </a:moveTo>
                <a:lnTo>
                  <a:pt x="4278479" y="0"/>
                </a:lnTo>
                <a:lnTo>
                  <a:pt x="4278479"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AU"/>
          </a:p>
        </p:txBody>
      </p:sp>
      <p:sp>
        <p:nvSpPr>
          <p:cNvPr id="192" name="Text Placeholder 135">
            <a:extLst>
              <a:ext uri="{FF2B5EF4-FFF2-40B4-BE49-F238E27FC236}">
                <a16:creationId xmlns:a16="http://schemas.microsoft.com/office/drawing/2014/main" id="{5000BE84-3D9F-45B4-A5F5-A6BB3523088D}"/>
              </a:ext>
            </a:extLst>
          </p:cNvPr>
          <p:cNvSpPr>
            <a:spLocks noGrp="1"/>
          </p:cNvSpPr>
          <p:nvPr>
            <p:ph type="body" sz="quarter" idx="16" hasCustomPrompt="1"/>
          </p:nvPr>
        </p:nvSpPr>
        <p:spPr>
          <a:xfrm>
            <a:off x="586247" y="5338960"/>
            <a:ext cx="216000" cy="10800"/>
          </a:xfrm>
          <a:prstGeom prst="rect">
            <a:avLst/>
          </a:prstGeom>
          <a:solidFill>
            <a:schemeClr val="tx2"/>
          </a:solidFill>
        </p:spPr>
        <p:txBody>
          <a:bodyPr>
            <a:noAutofit/>
          </a:bodyPr>
          <a:lstStyle>
            <a:lvl1pPr rtl="0">
              <a:defRPr sz="200">
                <a:solidFill>
                  <a:schemeClr val="accent2">
                    <a:alpha val="0"/>
                  </a:schemeClr>
                </a:solidFill>
              </a:defRPr>
            </a:lvl1pPr>
            <a:lvl2pPr marL="0" indent="0" rtl="0">
              <a:defRPr sz="200">
                <a:solidFill>
                  <a:schemeClr val="accent2">
                    <a:alpha val="0"/>
                  </a:schemeClr>
                </a:solidFill>
              </a:defRPr>
            </a:lvl2pPr>
            <a:lvl3pPr marL="0" indent="0" rtl="0">
              <a:defRPr sz="200">
                <a:solidFill>
                  <a:schemeClr val="accent2">
                    <a:alpha val="0"/>
                  </a:schemeClr>
                </a:solidFill>
              </a:defRPr>
            </a:lvl3pPr>
            <a:lvl4pPr rtl="0">
              <a:defRPr sz="200">
                <a:solidFill>
                  <a:schemeClr val="accent2">
                    <a:alpha val="0"/>
                  </a:schemeClr>
                </a:solidFill>
              </a:defRPr>
            </a:lvl4pPr>
            <a:lvl5pPr rtl="0">
              <a:defRPr sz="200">
                <a:solidFill>
                  <a:schemeClr val="tx2">
                    <a:alpha val="0"/>
                  </a:schemeClr>
                </a:solidFill>
              </a:defRPr>
            </a:lvl5pPr>
            <a:lvl6pPr rtl="0">
              <a:defRPr sz="200">
                <a:solidFill>
                  <a:schemeClr val="tx2">
                    <a:alpha val="0"/>
                  </a:schemeClr>
                </a:solidFill>
              </a:defRPr>
            </a:lvl6pPr>
            <a:lvl7pPr rtl="0">
              <a:defRPr sz="200">
                <a:solidFill>
                  <a:schemeClr val="tx2">
                    <a:alpha val="0"/>
                  </a:schemeClr>
                </a:solidFill>
              </a:defRPr>
            </a:lvl7pPr>
            <a:lvl8pPr rtl="0">
              <a:defRPr sz="200">
                <a:solidFill>
                  <a:schemeClr val="tx2">
                    <a:alpha val="0"/>
                  </a:schemeClr>
                </a:solidFill>
              </a:defRPr>
            </a:lvl8pPr>
            <a:lvl9pPr rtl="0">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3" name="Logo" descr="The University of Melbourne logo">
            <a:extLst>
              <a:ext uri="{FF2B5EF4-FFF2-40B4-BE49-F238E27FC236}">
                <a16:creationId xmlns:a16="http://schemas.microsoft.com/office/drawing/2014/main" id="{89C2BB76-EC8B-4EE0-B3FE-F9F6A8015C05}"/>
              </a:ext>
            </a:extLst>
          </p:cNvPr>
          <p:cNvGrpSpPr>
            <a:grpSpLocks noChangeAspect="1"/>
          </p:cNvGrpSpPr>
          <p:nvPr userDrawn="1"/>
        </p:nvGrpSpPr>
        <p:grpSpPr bwMode="auto">
          <a:xfrm>
            <a:off x="607255" y="616633"/>
            <a:ext cx="1440000" cy="1443689"/>
            <a:chOff x="2864" y="1181"/>
            <a:chExt cx="1952" cy="1957"/>
          </a:xfrm>
        </p:grpSpPr>
        <p:sp>
          <p:nvSpPr>
            <p:cNvPr id="194" name="AutoShape 3">
              <a:extLst>
                <a:ext uri="{FF2B5EF4-FFF2-40B4-BE49-F238E27FC236}">
                  <a16:creationId xmlns:a16="http://schemas.microsoft.com/office/drawing/2014/main" id="{6F6F4730-7EA7-46CD-85DC-B75DBB77F8E8}"/>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Rectangle 5">
              <a:extLst>
                <a:ext uri="{FF2B5EF4-FFF2-40B4-BE49-F238E27FC236}">
                  <a16:creationId xmlns:a16="http://schemas.microsoft.com/office/drawing/2014/main" id="{E09E0824-B174-4948-8FEC-654D7CD9BAB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6">
              <a:extLst>
                <a:ext uri="{FF2B5EF4-FFF2-40B4-BE49-F238E27FC236}">
                  <a16:creationId xmlns:a16="http://schemas.microsoft.com/office/drawing/2014/main" id="{DF48A723-8ED5-4D62-A3AD-E34A57401DC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7">
              <a:extLst>
                <a:ext uri="{FF2B5EF4-FFF2-40B4-BE49-F238E27FC236}">
                  <a16:creationId xmlns:a16="http://schemas.microsoft.com/office/drawing/2014/main" id="{25A41219-1F64-4154-99E9-D1169FB2FCB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8">
              <a:extLst>
                <a:ext uri="{FF2B5EF4-FFF2-40B4-BE49-F238E27FC236}">
                  <a16:creationId xmlns:a16="http://schemas.microsoft.com/office/drawing/2014/main" id="{8281E3FA-7278-4F28-97E5-97A24180CFF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9">
              <a:extLst>
                <a:ext uri="{FF2B5EF4-FFF2-40B4-BE49-F238E27FC236}">
                  <a16:creationId xmlns:a16="http://schemas.microsoft.com/office/drawing/2014/main" id="{C9F0559D-B19E-4729-8727-7C58D48364EC}"/>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0">
              <a:extLst>
                <a:ext uri="{FF2B5EF4-FFF2-40B4-BE49-F238E27FC236}">
                  <a16:creationId xmlns:a16="http://schemas.microsoft.com/office/drawing/2014/main" id="{CA838872-0F5E-431E-9607-C1F2F3BFD90B}"/>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11">
              <a:extLst>
                <a:ext uri="{FF2B5EF4-FFF2-40B4-BE49-F238E27FC236}">
                  <a16:creationId xmlns:a16="http://schemas.microsoft.com/office/drawing/2014/main" id="{4C4EE19E-F9DE-43CB-B9FA-568A29EFF4C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Freeform 12">
              <a:extLst>
                <a:ext uri="{FF2B5EF4-FFF2-40B4-BE49-F238E27FC236}">
                  <a16:creationId xmlns:a16="http://schemas.microsoft.com/office/drawing/2014/main" id="{2846D1A2-8F1F-4A76-A9D6-7A52E5DD962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13">
              <a:extLst>
                <a:ext uri="{FF2B5EF4-FFF2-40B4-BE49-F238E27FC236}">
                  <a16:creationId xmlns:a16="http://schemas.microsoft.com/office/drawing/2014/main" id="{831E56F7-7026-475C-B029-0BD7774ABE4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14">
              <a:extLst>
                <a:ext uri="{FF2B5EF4-FFF2-40B4-BE49-F238E27FC236}">
                  <a16:creationId xmlns:a16="http://schemas.microsoft.com/office/drawing/2014/main" id="{BF7EFABE-1BDA-49DB-980B-7C651070CB7D}"/>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15">
              <a:extLst>
                <a:ext uri="{FF2B5EF4-FFF2-40B4-BE49-F238E27FC236}">
                  <a16:creationId xmlns:a16="http://schemas.microsoft.com/office/drawing/2014/main" id="{6B5CEC9B-0F54-4C9E-85F1-D7DE83C18C5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16">
              <a:extLst>
                <a:ext uri="{FF2B5EF4-FFF2-40B4-BE49-F238E27FC236}">
                  <a16:creationId xmlns:a16="http://schemas.microsoft.com/office/drawing/2014/main" id="{A60A3249-E214-4EAD-919F-C7C44FAB7A3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17">
              <a:extLst>
                <a:ext uri="{FF2B5EF4-FFF2-40B4-BE49-F238E27FC236}">
                  <a16:creationId xmlns:a16="http://schemas.microsoft.com/office/drawing/2014/main" id="{697C151D-5B52-4341-B42B-45C80974B63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18">
              <a:extLst>
                <a:ext uri="{FF2B5EF4-FFF2-40B4-BE49-F238E27FC236}">
                  <a16:creationId xmlns:a16="http://schemas.microsoft.com/office/drawing/2014/main" id="{7E18978D-54C4-43C7-9BCE-78E1C9529470}"/>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19">
              <a:extLst>
                <a:ext uri="{FF2B5EF4-FFF2-40B4-BE49-F238E27FC236}">
                  <a16:creationId xmlns:a16="http://schemas.microsoft.com/office/drawing/2014/main" id="{F770C2BF-62E8-414A-A4F3-B64EEEAAB73A}"/>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0">
              <a:extLst>
                <a:ext uri="{FF2B5EF4-FFF2-40B4-BE49-F238E27FC236}">
                  <a16:creationId xmlns:a16="http://schemas.microsoft.com/office/drawing/2014/main" id="{B5E09B7D-728B-4465-9E92-EDF90C31982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Rectangle 21">
              <a:extLst>
                <a:ext uri="{FF2B5EF4-FFF2-40B4-BE49-F238E27FC236}">
                  <a16:creationId xmlns:a16="http://schemas.microsoft.com/office/drawing/2014/main" id="{9DB1CE65-2195-414E-96DE-C06E9744046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22">
              <a:extLst>
                <a:ext uri="{FF2B5EF4-FFF2-40B4-BE49-F238E27FC236}">
                  <a16:creationId xmlns:a16="http://schemas.microsoft.com/office/drawing/2014/main" id="{9660DD50-5B33-42A8-97CA-68C07E83FDB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23">
              <a:extLst>
                <a:ext uri="{FF2B5EF4-FFF2-40B4-BE49-F238E27FC236}">
                  <a16:creationId xmlns:a16="http://schemas.microsoft.com/office/drawing/2014/main" id="{517E12D9-20E8-44D0-B8DF-2D4607569BD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24">
              <a:extLst>
                <a:ext uri="{FF2B5EF4-FFF2-40B4-BE49-F238E27FC236}">
                  <a16:creationId xmlns:a16="http://schemas.microsoft.com/office/drawing/2014/main" id="{7DF76A7B-42F4-464C-95E2-5E57BE595A7C}"/>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25">
              <a:extLst>
                <a:ext uri="{FF2B5EF4-FFF2-40B4-BE49-F238E27FC236}">
                  <a16:creationId xmlns:a16="http://schemas.microsoft.com/office/drawing/2014/main" id="{8453E42F-0789-42EF-BF57-BBDBB4AD85D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26">
              <a:extLst>
                <a:ext uri="{FF2B5EF4-FFF2-40B4-BE49-F238E27FC236}">
                  <a16:creationId xmlns:a16="http://schemas.microsoft.com/office/drawing/2014/main" id="{50204653-0365-48D9-9AB2-DA947684939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27">
              <a:extLst>
                <a:ext uri="{FF2B5EF4-FFF2-40B4-BE49-F238E27FC236}">
                  <a16:creationId xmlns:a16="http://schemas.microsoft.com/office/drawing/2014/main" id="{44C5F707-0B4D-42D2-875F-AC0CD3604DEC}"/>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28">
              <a:extLst>
                <a:ext uri="{FF2B5EF4-FFF2-40B4-BE49-F238E27FC236}">
                  <a16:creationId xmlns:a16="http://schemas.microsoft.com/office/drawing/2014/main" id="{07EB4E8B-44AC-49EC-936A-320A5004D8F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29">
              <a:extLst>
                <a:ext uri="{FF2B5EF4-FFF2-40B4-BE49-F238E27FC236}">
                  <a16:creationId xmlns:a16="http://schemas.microsoft.com/office/drawing/2014/main" id="{B90F8AFC-C8A9-4376-A2A0-6062E3F41AD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30">
              <a:extLst>
                <a:ext uri="{FF2B5EF4-FFF2-40B4-BE49-F238E27FC236}">
                  <a16:creationId xmlns:a16="http://schemas.microsoft.com/office/drawing/2014/main" id="{9EB36DC0-2361-4575-AD0C-714E2CD63CD1}"/>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31">
              <a:extLst>
                <a:ext uri="{FF2B5EF4-FFF2-40B4-BE49-F238E27FC236}">
                  <a16:creationId xmlns:a16="http://schemas.microsoft.com/office/drawing/2014/main" id="{4F0BE09D-B550-4AC6-AFD6-580B6C9C34EE}"/>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32">
              <a:extLst>
                <a:ext uri="{FF2B5EF4-FFF2-40B4-BE49-F238E27FC236}">
                  <a16:creationId xmlns:a16="http://schemas.microsoft.com/office/drawing/2014/main" id="{4BDF75F4-FDE8-4D34-A542-EA629B25234A}"/>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34">
              <a:extLst>
                <a:ext uri="{FF2B5EF4-FFF2-40B4-BE49-F238E27FC236}">
                  <a16:creationId xmlns:a16="http://schemas.microsoft.com/office/drawing/2014/main" id="{EDD0E1A7-A5CD-445B-AD4F-B038F8B3B25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35">
              <a:extLst>
                <a:ext uri="{FF2B5EF4-FFF2-40B4-BE49-F238E27FC236}">
                  <a16:creationId xmlns:a16="http://schemas.microsoft.com/office/drawing/2014/main" id="{68A4B0F3-4A42-4ECA-BC4A-88D48053857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36">
              <a:extLst>
                <a:ext uri="{FF2B5EF4-FFF2-40B4-BE49-F238E27FC236}">
                  <a16:creationId xmlns:a16="http://schemas.microsoft.com/office/drawing/2014/main" id="{D1D31D11-1B5E-41BC-B938-AA21B99EB9A7}"/>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37">
              <a:extLst>
                <a:ext uri="{FF2B5EF4-FFF2-40B4-BE49-F238E27FC236}">
                  <a16:creationId xmlns:a16="http://schemas.microsoft.com/office/drawing/2014/main" id="{E37BA9FC-235E-47AE-9FB8-A705793CA174}"/>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38">
              <a:extLst>
                <a:ext uri="{FF2B5EF4-FFF2-40B4-BE49-F238E27FC236}">
                  <a16:creationId xmlns:a16="http://schemas.microsoft.com/office/drawing/2014/main" id="{457E7A92-6308-4DE3-A895-AA62960D05D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39">
              <a:extLst>
                <a:ext uri="{FF2B5EF4-FFF2-40B4-BE49-F238E27FC236}">
                  <a16:creationId xmlns:a16="http://schemas.microsoft.com/office/drawing/2014/main" id="{AA31D295-E8BE-42B4-B0C2-CAD8D1A6F85E}"/>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0">
              <a:extLst>
                <a:ext uri="{FF2B5EF4-FFF2-40B4-BE49-F238E27FC236}">
                  <a16:creationId xmlns:a16="http://schemas.microsoft.com/office/drawing/2014/main" id="{DF368E95-4C33-437F-8F61-67CCA09D151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41">
              <a:extLst>
                <a:ext uri="{FF2B5EF4-FFF2-40B4-BE49-F238E27FC236}">
                  <a16:creationId xmlns:a16="http://schemas.microsoft.com/office/drawing/2014/main" id="{D81DA87D-C6ED-41B0-87B3-30BBA06D9B95}"/>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42">
              <a:extLst>
                <a:ext uri="{FF2B5EF4-FFF2-40B4-BE49-F238E27FC236}">
                  <a16:creationId xmlns:a16="http://schemas.microsoft.com/office/drawing/2014/main" id="{4C42D249-9DC3-49B6-AE7F-142CED6A7B25}"/>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43">
              <a:extLst>
                <a:ext uri="{FF2B5EF4-FFF2-40B4-BE49-F238E27FC236}">
                  <a16:creationId xmlns:a16="http://schemas.microsoft.com/office/drawing/2014/main" id="{2EEAC508-55F1-4816-9877-3ACF9A67A5D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44">
              <a:extLst>
                <a:ext uri="{FF2B5EF4-FFF2-40B4-BE49-F238E27FC236}">
                  <a16:creationId xmlns:a16="http://schemas.microsoft.com/office/drawing/2014/main" id="{02575FC1-7E5D-46CB-B78D-07BD3DD6935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45">
              <a:extLst>
                <a:ext uri="{FF2B5EF4-FFF2-40B4-BE49-F238E27FC236}">
                  <a16:creationId xmlns:a16="http://schemas.microsoft.com/office/drawing/2014/main" id="{1547C591-B65D-45F5-8037-8FD9F4B60113}"/>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46">
              <a:extLst>
                <a:ext uri="{FF2B5EF4-FFF2-40B4-BE49-F238E27FC236}">
                  <a16:creationId xmlns:a16="http://schemas.microsoft.com/office/drawing/2014/main" id="{1D4CFCC4-881A-4F8A-ABC9-F479B56C3B0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47">
              <a:extLst>
                <a:ext uri="{FF2B5EF4-FFF2-40B4-BE49-F238E27FC236}">
                  <a16:creationId xmlns:a16="http://schemas.microsoft.com/office/drawing/2014/main" id="{F6ABED90-5364-4FA5-9105-45E212E7DF21}"/>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48">
              <a:extLst>
                <a:ext uri="{FF2B5EF4-FFF2-40B4-BE49-F238E27FC236}">
                  <a16:creationId xmlns:a16="http://schemas.microsoft.com/office/drawing/2014/main" id="{9822A435-40D7-4DB0-8060-4B4DA0F8AC9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49">
              <a:extLst>
                <a:ext uri="{FF2B5EF4-FFF2-40B4-BE49-F238E27FC236}">
                  <a16:creationId xmlns:a16="http://schemas.microsoft.com/office/drawing/2014/main" id="{98D106D0-75BB-4AE3-830A-AFE45B648642}"/>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0">
              <a:extLst>
                <a:ext uri="{FF2B5EF4-FFF2-40B4-BE49-F238E27FC236}">
                  <a16:creationId xmlns:a16="http://schemas.microsoft.com/office/drawing/2014/main" id="{3309DCB5-3856-47AF-AD5E-31FE9740909E}"/>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51">
              <a:extLst>
                <a:ext uri="{FF2B5EF4-FFF2-40B4-BE49-F238E27FC236}">
                  <a16:creationId xmlns:a16="http://schemas.microsoft.com/office/drawing/2014/main" id="{026D4969-1646-4A9A-811F-E6B86284A36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52">
              <a:extLst>
                <a:ext uri="{FF2B5EF4-FFF2-40B4-BE49-F238E27FC236}">
                  <a16:creationId xmlns:a16="http://schemas.microsoft.com/office/drawing/2014/main" id="{D309E21A-B33A-4BCA-9284-DB988DF01B3F}"/>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53">
              <a:extLst>
                <a:ext uri="{FF2B5EF4-FFF2-40B4-BE49-F238E27FC236}">
                  <a16:creationId xmlns:a16="http://schemas.microsoft.com/office/drawing/2014/main" id="{011B6EB2-2138-4E4D-A71C-0F2EC621F70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4">
              <a:extLst>
                <a:ext uri="{FF2B5EF4-FFF2-40B4-BE49-F238E27FC236}">
                  <a16:creationId xmlns:a16="http://schemas.microsoft.com/office/drawing/2014/main" id="{639A836C-C974-410C-9E74-B66937EB9D72}"/>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5">
              <a:extLst>
                <a:ext uri="{FF2B5EF4-FFF2-40B4-BE49-F238E27FC236}">
                  <a16:creationId xmlns:a16="http://schemas.microsoft.com/office/drawing/2014/main" id="{E340CF28-83CF-4D13-8B32-E1B37828007E}"/>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56">
              <a:extLst>
                <a:ext uri="{FF2B5EF4-FFF2-40B4-BE49-F238E27FC236}">
                  <a16:creationId xmlns:a16="http://schemas.microsoft.com/office/drawing/2014/main" id="{778A1410-34C6-49E3-A7FB-1749982F00E1}"/>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57">
              <a:extLst>
                <a:ext uri="{FF2B5EF4-FFF2-40B4-BE49-F238E27FC236}">
                  <a16:creationId xmlns:a16="http://schemas.microsoft.com/office/drawing/2014/main" id="{8F7EEEA7-84B4-4DED-BBDA-C1D465B0FFE4}"/>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58">
              <a:extLst>
                <a:ext uri="{FF2B5EF4-FFF2-40B4-BE49-F238E27FC236}">
                  <a16:creationId xmlns:a16="http://schemas.microsoft.com/office/drawing/2014/main" id="{AB78D163-693F-4F95-96B7-C58597B6867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59">
              <a:extLst>
                <a:ext uri="{FF2B5EF4-FFF2-40B4-BE49-F238E27FC236}">
                  <a16:creationId xmlns:a16="http://schemas.microsoft.com/office/drawing/2014/main" id="{7B306C40-1949-4C91-B5B8-79A417CE741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60">
              <a:extLst>
                <a:ext uri="{FF2B5EF4-FFF2-40B4-BE49-F238E27FC236}">
                  <a16:creationId xmlns:a16="http://schemas.microsoft.com/office/drawing/2014/main" id="{DE472E62-8046-470C-9B88-895A12A4B03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61">
              <a:extLst>
                <a:ext uri="{FF2B5EF4-FFF2-40B4-BE49-F238E27FC236}">
                  <a16:creationId xmlns:a16="http://schemas.microsoft.com/office/drawing/2014/main" id="{38C00FE9-A56B-4921-B0D7-C31C1334F5FE}"/>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62">
              <a:extLst>
                <a:ext uri="{FF2B5EF4-FFF2-40B4-BE49-F238E27FC236}">
                  <a16:creationId xmlns:a16="http://schemas.microsoft.com/office/drawing/2014/main" id="{22A4FF45-2458-4BD5-95F2-39A13A801DC1}"/>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268759542"/>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1_Video and Present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EEBE-3DFE-49C7-A0BD-46E115FF01EC}"/>
              </a:ext>
            </a:extLst>
          </p:cNvPr>
          <p:cNvSpPr>
            <a:spLocks noGrp="1"/>
          </p:cNvSpPr>
          <p:nvPr>
            <p:ph type="title"/>
          </p:nvPr>
        </p:nvSpPr>
        <p:spPr>
          <a:xfrm>
            <a:off x="1273573" y="395066"/>
            <a:ext cx="2979114" cy="887360"/>
          </a:xfrm>
        </p:spPr>
        <p:txBody>
          <a:bodyPr/>
          <a:lstStyle/>
          <a:p>
            <a:r>
              <a:rPr lang="en-US"/>
              <a:t>Click to edit Master title style</a:t>
            </a:r>
            <a:endParaRPr lang="en-AU" dirty="0"/>
          </a:p>
        </p:txBody>
      </p:sp>
      <p:sp>
        <p:nvSpPr>
          <p:cNvPr id="12" name="Content Placeholder 11">
            <a:extLst>
              <a:ext uri="{FF2B5EF4-FFF2-40B4-BE49-F238E27FC236}">
                <a16:creationId xmlns:a16="http://schemas.microsoft.com/office/drawing/2014/main" id="{1E88FB60-9BD8-44D2-8E99-9179BF91B620}"/>
              </a:ext>
            </a:extLst>
          </p:cNvPr>
          <p:cNvSpPr>
            <a:spLocks noGrp="1"/>
          </p:cNvSpPr>
          <p:nvPr>
            <p:ph sz="quarter" idx="20"/>
          </p:nvPr>
        </p:nvSpPr>
        <p:spPr>
          <a:xfrm>
            <a:off x="325099" y="1531937"/>
            <a:ext cx="3927587" cy="449666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3" name="Rectangle 2">
            <a:extLst>
              <a:ext uri="{FF2B5EF4-FFF2-40B4-BE49-F238E27FC236}">
                <a16:creationId xmlns:a16="http://schemas.microsoft.com/office/drawing/2014/main" id="{FF749F30-B44D-43F1-B0D5-603E1F271B81}"/>
              </a:ext>
            </a:extLst>
          </p:cNvPr>
          <p:cNvSpPr/>
          <p:nvPr userDrawn="1"/>
        </p:nvSpPr>
        <p:spPr>
          <a:xfrm>
            <a:off x="8129662" y="101089"/>
            <a:ext cx="933929"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hasCustomPrompt="1"/>
          </p:nvPr>
        </p:nvSpPr>
        <p:spPr>
          <a:xfrm>
            <a:off x="4509105" y="433468"/>
            <a:ext cx="4201425" cy="6424532"/>
          </a:xfrm>
          <a:blipFill>
            <a:blip r:embed="rId2" cstate="screen">
              <a:extLst>
                <a:ext uri="{28A0092B-C50C-407E-A947-70E740481C1C}">
                  <a14:useLocalDpi xmlns:a14="http://schemas.microsoft.com/office/drawing/2010/main"/>
                </a:ext>
              </a:extLst>
            </a:blip>
            <a:srcRect/>
            <a:stretch>
              <a:fillRect l="-19758" t="-6747" r="-21524" b="-1345"/>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Tree>
    <p:extLst>
      <p:ext uri="{BB962C8B-B14F-4D97-AF65-F5344CB8AC3E}">
        <p14:creationId xmlns:p14="http://schemas.microsoft.com/office/powerpoint/2010/main" val="2824677043"/>
      </p:ext>
    </p:extLst>
  </p:cSld>
  <p:clrMapOvr>
    <a:masterClrMapping/>
  </p:clrMapOvr>
  <p:hf hdr="0" ftr="0" dt="0"/>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4" name="Title 3">
            <a:extLst>
              <a:ext uri="{FF2B5EF4-FFF2-40B4-BE49-F238E27FC236}">
                <a16:creationId xmlns:a16="http://schemas.microsoft.com/office/drawing/2014/main" id="{5DAE9195-D441-4C9F-89C6-13113FBCB35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US" dirty="0"/>
              <a:t>Thank you</a:t>
            </a:r>
            <a:endParaRPr lang="en-AU" dirty="0"/>
          </a:p>
        </p:txBody>
      </p:sp>
      <p:sp>
        <p:nvSpPr>
          <p:cNvPr id="80" name="Text Placeholder 140">
            <a:extLst>
              <a:ext uri="{FF2B5EF4-FFF2-40B4-BE49-F238E27FC236}">
                <a16:creationId xmlns:a16="http://schemas.microsoft.com/office/drawing/2014/main" id="{53B70884-5EDB-4D16-B565-71037E500B36}"/>
              </a:ext>
            </a:extLst>
          </p:cNvPr>
          <p:cNvSpPr>
            <a:spLocks noGrp="1"/>
          </p:cNvSpPr>
          <p:nvPr>
            <p:ph type="body" sz="quarter" idx="17" hasCustomPrompt="1"/>
          </p:nvPr>
        </p:nvSpPr>
        <p:spPr>
          <a:xfrm>
            <a:off x="487475" y="5394944"/>
            <a:ext cx="357915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87707C1-F769-4D39-9A1C-1D073FF6F9C3}"/>
              </a:ext>
            </a:extLst>
          </p:cNvPr>
          <p:cNvSpPr>
            <a:spLocks noGrp="1"/>
          </p:cNvSpPr>
          <p:nvPr>
            <p:ph type="body" sz="quarter" idx="16" hasCustomPrompt="1"/>
          </p:nvPr>
        </p:nvSpPr>
        <p:spPr>
          <a:xfrm>
            <a:off x="567867" y="5338960"/>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192" name="Picture Placeholder 191">
            <a:extLst>
              <a:ext uri="{FF2B5EF4-FFF2-40B4-BE49-F238E27FC236}">
                <a16:creationId xmlns:a16="http://schemas.microsoft.com/office/drawing/2014/main" id="{B93F5C33-3854-4C6B-9539-F8B8FD2316AC}"/>
              </a:ext>
            </a:extLst>
          </p:cNvPr>
          <p:cNvSpPr>
            <a:spLocks noGrp="1"/>
          </p:cNvSpPr>
          <p:nvPr>
            <p:ph type="pic" sz="quarter" idx="18"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81" name="Logo" descr="The University of Melbourne logo">
            <a:extLst>
              <a:ext uri="{FF2B5EF4-FFF2-40B4-BE49-F238E27FC236}">
                <a16:creationId xmlns:a16="http://schemas.microsoft.com/office/drawing/2014/main" id="{73D7045A-1CF1-44F6-8E2E-B9405FED9E2F}"/>
              </a:ext>
            </a:extLst>
          </p:cNvPr>
          <p:cNvGrpSpPr>
            <a:grpSpLocks noChangeAspect="1"/>
          </p:cNvGrpSpPr>
          <p:nvPr userDrawn="1"/>
        </p:nvGrpSpPr>
        <p:grpSpPr bwMode="auto">
          <a:xfrm>
            <a:off x="421066" y="453777"/>
            <a:ext cx="1662286" cy="1666547"/>
            <a:chOff x="2864" y="1181"/>
            <a:chExt cx="1952" cy="1957"/>
          </a:xfrm>
        </p:grpSpPr>
        <p:sp>
          <p:nvSpPr>
            <p:cNvPr id="82" name="AutoShape 3">
              <a:extLst>
                <a:ext uri="{FF2B5EF4-FFF2-40B4-BE49-F238E27FC236}">
                  <a16:creationId xmlns:a16="http://schemas.microsoft.com/office/drawing/2014/main" id="{04BEA57A-8E7B-4E24-BE7A-E0AADB5DBA8D}"/>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3" name="Rectangle 5">
              <a:extLst>
                <a:ext uri="{FF2B5EF4-FFF2-40B4-BE49-F238E27FC236}">
                  <a16:creationId xmlns:a16="http://schemas.microsoft.com/office/drawing/2014/main" id="{EFF044F0-4B98-4888-9641-C41102F0A95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4" name="Freeform 6">
              <a:extLst>
                <a:ext uri="{FF2B5EF4-FFF2-40B4-BE49-F238E27FC236}">
                  <a16:creationId xmlns:a16="http://schemas.microsoft.com/office/drawing/2014/main" id="{A4F2A23F-5984-4111-AD9E-E3082188120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5" name="Freeform 7">
              <a:extLst>
                <a:ext uri="{FF2B5EF4-FFF2-40B4-BE49-F238E27FC236}">
                  <a16:creationId xmlns:a16="http://schemas.microsoft.com/office/drawing/2014/main" id="{B3AE443D-FE04-4EDC-80FC-B314325A12E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6" name="Freeform 8">
              <a:extLst>
                <a:ext uri="{FF2B5EF4-FFF2-40B4-BE49-F238E27FC236}">
                  <a16:creationId xmlns:a16="http://schemas.microsoft.com/office/drawing/2014/main" id="{79C7F0E7-88D6-4E4A-A312-AE6964CBA48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7" name="Freeform 9">
              <a:extLst>
                <a:ext uri="{FF2B5EF4-FFF2-40B4-BE49-F238E27FC236}">
                  <a16:creationId xmlns:a16="http://schemas.microsoft.com/office/drawing/2014/main" id="{F73247B3-9572-4E50-A9F9-D9B42DC0DF3B}"/>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8" name="Freeform 10">
              <a:extLst>
                <a:ext uri="{FF2B5EF4-FFF2-40B4-BE49-F238E27FC236}">
                  <a16:creationId xmlns:a16="http://schemas.microsoft.com/office/drawing/2014/main" id="{3259D609-76D9-45D0-B15F-0FA397DBBFF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89" name="Freeform 11">
              <a:extLst>
                <a:ext uri="{FF2B5EF4-FFF2-40B4-BE49-F238E27FC236}">
                  <a16:creationId xmlns:a16="http://schemas.microsoft.com/office/drawing/2014/main" id="{5C2E2C7F-FF30-4A56-8534-D9965DD5E05F}"/>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0" name="Freeform 12">
              <a:extLst>
                <a:ext uri="{FF2B5EF4-FFF2-40B4-BE49-F238E27FC236}">
                  <a16:creationId xmlns:a16="http://schemas.microsoft.com/office/drawing/2014/main" id="{F687FBAE-B910-4327-B1A4-6FD6E81AB0D3}"/>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1" name="Freeform 13">
              <a:extLst>
                <a:ext uri="{FF2B5EF4-FFF2-40B4-BE49-F238E27FC236}">
                  <a16:creationId xmlns:a16="http://schemas.microsoft.com/office/drawing/2014/main" id="{1B1BC6E6-2BD9-4CA8-AD54-CC72783F8C6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2" name="Freeform 14">
              <a:extLst>
                <a:ext uri="{FF2B5EF4-FFF2-40B4-BE49-F238E27FC236}">
                  <a16:creationId xmlns:a16="http://schemas.microsoft.com/office/drawing/2014/main" id="{0CDCD004-D1EF-443A-A818-883EEB3F37FA}"/>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3" name="Freeform 15">
              <a:extLst>
                <a:ext uri="{FF2B5EF4-FFF2-40B4-BE49-F238E27FC236}">
                  <a16:creationId xmlns:a16="http://schemas.microsoft.com/office/drawing/2014/main" id="{1E965659-AF38-4929-8B73-B87840A6AF6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4" name="Freeform 16">
              <a:extLst>
                <a:ext uri="{FF2B5EF4-FFF2-40B4-BE49-F238E27FC236}">
                  <a16:creationId xmlns:a16="http://schemas.microsoft.com/office/drawing/2014/main" id="{A3D4EF62-702A-477E-B94D-96320B008A1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5" name="Freeform 17">
              <a:extLst>
                <a:ext uri="{FF2B5EF4-FFF2-40B4-BE49-F238E27FC236}">
                  <a16:creationId xmlns:a16="http://schemas.microsoft.com/office/drawing/2014/main" id="{27C56C97-AC3A-4214-A776-9FF21C875E9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6" name="Freeform 18">
              <a:extLst>
                <a:ext uri="{FF2B5EF4-FFF2-40B4-BE49-F238E27FC236}">
                  <a16:creationId xmlns:a16="http://schemas.microsoft.com/office/drawing/2014/main" id="{E9D54D47-364F-4F9A-BAE3-C930CC7651D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7" name="Freeform 19">
              <a:extLst>
                <a:ext uri="{FF2B5EF4-FFF2-40B4-BE49-F238E27FC236}">
                  <a16:creationId xmlns:a16="http://schemas.microsoft.com/office/drawing/2014/main" id="{0D8D1571-B8DF-4AF6-B70F-82B9CB7139B2}"/>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8" name="Freeform 20">
              <a:extLst>
                <a:ext uri="{FF2B5EF4-FFF2-40B4-BE49-F238E27FC236}">
                  <a16:creationId xmlns:a16="http://schemas.microsoft.com/office/drawing/2014/main" id="{FFFA97D6-566E-417D-A763-A6F698AD3F37}"/>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99" name="Rectangle 21">
              <a:extLst>
                <a:ext uri="{FF2B5EF4-FFF2-40B4-BE49-F238E27FC236}">
                  <a16:creationId xmlns:a16="http://schemas.microsoft.com/office/drawing/2014/main" id="{D26DF387-B00F-4137-B22B-FFA49E082536}"/>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0" name="Freeform 22">
              <a:extLst>
                <a:ext uri="{FF2B5EF4-FFF2-40B4-BE49-F238E27FC236}">
                  <a16:creationId xmlns:a16="http://schemas.microsoft.com/office/drawing/2014/main" id="{3DB8FBAB-4331-4D07-A90E-A7D5F0A46FD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1" name="Freeform 23">
              <a:extLst>
                <a:ext uri="{FF2B5EF4-FFF2-40B4-BE49-F238E27FC236}">
                  <a16:creationId xmlns:a16="http://schemas.microsoft.com/office/drawing/2014/main" id="{2F259DE1-FFBE-4450-A752-4EC257B51305}"/>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2" name="Freeform 24">
              <a:extLst>
                <a:ext uri="{FF2B5EF4-FFF2-40B4-BE49-F238E27FC236}">
                  <a16:creationId xmlns:a16="http://schemas.microsoft.com/office/drawing/2014/main" id="{A32957BA-13D6-4ED9-977D-0C89E970E0B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3" name="Freeform 25">
              <a:extLst>
                <a:ext uri="{FF2B5EF4-FFF2-40B4-BE49-F238E27FC236}">
                  <a16:creationId xmlns:a16="http://schemas.microsoft.com/office/drawing/2014/main" id="{B5BFEAC1-4E37-49A2-B67D-2BC8D109AFCF}"/>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4" name="Freeform 26">
              <a:extLst>
                <a:ext uri="{FF2B5EF4-FFF2-40B4-BE49-F238E27FC236}">
                  <a16:creationId xmlns:a16="http://schemas.microsoft.com/office/drawing/2014/main" id="{788C1048-9836-47D1-BF7E-9959787A634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5" name="Freeform 27">
              <a:extLst>
                <a:ext uri="{FF2B5EF4-FFF2-40B4-BE49-F238E27FC236}">
                  <a16:creationId xmlns:a16="http://schemas.microsoft.com/office/drawing/2014/main" id="{C494BEF8-5481-49D8-A1DB-26A618F8D747}"/>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6" name="Freeform 28">
              <a:extLst>
                <a:ext uri="{FF2B5EF4-FFF2-40B4-BE49-F238E27FC236}">
                  <a16:creationId xmlns:a16="http://schemas.microsoft.com/office/drawing/2014/main" id="{FF78676F-BD80-4152-AF8A-17C051377F07}"/>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7" name="Freeform 29">
              <a:extLst>
                <a:ext uri="{FF2B5EF4-FFF2-40B4-BE49-F238E27FC236}">
                  <a16:creationId xmlns:a16="http://schemas.microsoft.com/office/drawing/2014/main" id="{A9BCBAEE-0E8B-4E88-B3AB-F4B67DAC315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8" name="Freeform 30">
              <a:extLst>
                <a:ext uri="{FF2B5EF4-FFF2-40B4-BE49-F238E27FC236}">
                  <a16:creationId xmlns:a16="http://schemas.microsoft.com/office/drawing/2014/main" id="{0491E6F5-E006-496A-9B9D-6B4FD0E3CBA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09" name="Freeform 31">
              <a:extLst>
                <a:ext uri="{FF2B5EF4-FFF2-40B4-BE49-F238E27FC236}">
                  <a16:creationId xmlns:a16="http://schemas.microsoft.com/office/drawing/2014/main" id="{7CEC1DFB-4708-49E7-81F5-C199ABD915A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0" name="Freeform 32">
              <a:extLst>
                <a:ext uri="{FF2B5EF4-FFF2-40B4-BE49-F238E27FC236}">
                  <a16:creationId xmlns:a16="http://schemas.microsoft.com/office/drawing/2014/main" id="{EA921ED2-8301-42A8-A841-5319A0E91E07}"/>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1" name="Freeform 34">
              <a:extLst>
                <a:ext uri="{FF2B5EF4-FFF2-40B4-BE49-F238E27FC236}">
                  <a16:creationId xmlns:a16="http://schemas.microsoft.com/office/drawing/2014/main" id="{8E486F39-3893-4DC2-838D-2B51F0E74199}"/>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2" name="Freeform 35">
              <a:extLst>
                <a:ext uri="{FF2B5EF4-FFF2-40B4-BE49-F238E27FC236}">
                  <a16:creationId xmlns:a16="http://schemas.microsoft.com/office/drawing/2014/main" id="{CB2A0A8E-24F6-45A5-A95A-481A46553863}"/>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3" name="Freeform 36">
              <a:extLst>
                <a:ext uri="{FF2B5EF4-FFF2-40B4-BE49-F238E27FC236}">
                  <a16:creationId xmlns:a16="http://schemas.microsoft.com/office/drawing/2014/main" id="{04341E2F-C06C-4F36-8B74-BB7BF852FC14}"/>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4" name="Freeform 37">
              <a:extLst>
                <a:ext uri="{FF2B5EF4-FFF2-40B4-BE49-F238E27FC236}">
                  <a16:creationId xmlns:a16="http://schemas.microsoft.com/office/drawing/2014/main" id="{388F3EB0-17D8-4898-B8B9-58FD6F76CB30}"/>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5" name="Freeform 38">
              <a:extLst>
                <a:ext uri="{FF2B5EF4-FFF2-40B4-BE49-F238E27FC236}">
                  <a16:creationId xmlns:a16="http://schemas.microsoft.com/office/drawing/2014/main" id="{37E8FFD8-89F7-4657-9947-47E219EAFC7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6" name="Freeform 39">
              <a:extLst>
                <a:ext uri="{FF2B5EF4-FFF2-40B4-BE49-F238E27FC236}">
                  <a16:creationId xmlns:a16="http://schemas.microsoft.com/office/drawing/2014/main" id="{23962857-2355-43B5-BA46-7156E544AED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7" name="Freeform 40">
              <a:extLst>
                <a:ext uri="{FF2B5EF4-FFF2-40B4-BE49-F238E27FC236}">
                  <a16:creationId xmlns:a16="http://schemas.microsoft.com/office/drawing/2014/main" id="{C0C7C601-CD63-4A4C-987C-7C70F465AB10}"/>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8" name="Freeform 41">
              <a:extLst>
                <a:ext uri="{FF2B5EF4-FFF2-40B4-BE49-F238E27FC236}">
                  <a16:creationId xmlns:a16="http://schemas.microsoft.com/office/drawing/2014/main" id="{58E2A667-5C9E-492E-88B9-428AE358763D}"/>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19" name="Freeform 42">
              <a:extLst>
                <a:ext uri="{FF2B5EF4-FFF2-40B4-BE49-F238E27FC236}">
                  <a16:creationId xmlns:a16="http://schemas.microsoft.com/office/drawing/2014/main" id="{72A6983F-C2E1-40AE-B7C0-E427349DC59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0" name="Freeform 43">
              <a:extLst>
                <a:ext uri="{FF2B5EF4-FFF2-40B4-BE49-F238E27FC236}">
                  <a16:creationId xmlns:a16="http://schemas.microsoft.com/office/drawing/2014/main" id="{6CCF0988-C833-445A-94CB-07EF590C3465}"/>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1" name="Freeform 44">
              <a:extLst>
                <a:ext uri="{FF2B5EF4-FFF2-40B4-BE49-F238E27FC236}">
                  <a16:creationId xmlns:a16="http://schemas.microsoft.com/office/drawing/2014/main" id="{3A188AE4-9B9C-4C34-9F86-AF304C285083}"/>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2" name="Freeform 45">
              <a:extLst>
                <a:ext uri="{FF2B5EF4-FFF2-40B4-BE49-F238E27FC236}">
                  <a16:creationId xmlns:a16="http://schemas.microsoft.com/office/drawing/2014/main" id="{A89453D6-85C4-4E2D-8FA0-72A14EA515FA}"/>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3" name="Freeform 46">
              <a:extLst>
                <a:ext uri="{FF2B5EF4-FFF2-40B4-BE49-F238E27FC236}">
                  <a16:creationId xmlns:a16="http://schemas.microsoft.com/office/drawing/2014/main" id="{BD6BC0F7-C21F-400B-9ED4-BF35CE7FED3E}"/>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4" name="Freeform 47">
              <a:extLst>
                <a:ext uri="{FF2B5EF4-FFF2-40B4-BE49-F238E27FC236}">
                  <a16:creationId xmlns:a16="http://schemas.microsoft.com/office/drawing/2014/main" id="{0B5CBA8E-8322-4660-BE10-0D7C40BBF53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5" name="Freeform 48">
              <a:extLst>
                <a:ext uri="{FF2B5EF4-FFF2-40B4-BE49-F238E27FC236}">
                  <a16:creationId xmlns:a16="http://schemas.microsoft.com/office/drawing/2014/main" id="{DEB21783-D296-4A05-BE34-BFE7D5553CE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6" name="Freeform 49">
              <a:extLst>
                <a:ext uri="{FF2B5EF4-FFF2-40B4-BE49-F238E27FC236}">
                  <a16:creationId xmlns:a16="http://schemas.microsoft.com/office/drawing/2014/main" id="{18535967-D3E3-48C2-A56E-FAB7015A900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7" name="Freeform 50">
              <a:extLst>
                <a:ext uri="{FF2B5EF4-FFF2-40B4-BE49-F238E27FC236}">
                  <a16:creationId xmlns:a16="http://schemas.microsoft.com/office/drawing/2014/main" id="{F0D8AE3F-FC91-4265-87AE-A22989B4E4BF}"/>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8" name="Freeform 51">
              <a:extLst>
                <a:ext uri="{FF2B5EF4-FFF2-40B4-BE49-F238E27FC236}">
                  <a16:creationId xmlns:a16="http://schemas.microsoft.com/office/drawing/2014/main" id="{CB3036C3-8B8F-466E-A40B-9F31B9B5391E}"/>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29" name="Freeform 52">
              <a:extLst>
                <a:ext uri="{FF2B5EF4-FFF2-40B4-BE49-F238E27FC236}">
                  <a16:creationId xmlns:a16="http://schemas.microsoft.com/office/drawing/2014/main" id="{51B64F91-1250-42C8-B692-DBEE837B5E20}"/>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0" name="Freeform 53">
              <a:extLst>
                <a:ext uri="{FF2B5EF4-FFF2-40B4-BE49-F238E27FC236}">
                  <a16:creationId xmlns:a16="http://schemas.microsoft.com/office/drawing/2014/main" id="{7A5E8821-26A6-4A47-9441-123CB1CD9DA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1" name="Freeform 54">
              <a:extLst>
                <a:ext uri="{FF2B5EF4-FFF2-40B4-BE49-F238E27FC236}">
                  <a16:creationId xmlns:a16="http://schemas.microsoft.com/office/drawing/2014/main" id="{C9AD4000-AE32-4994-A808-D65FCD6671F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2" name="Freeform 55">
              <a:extLst>
                <a:ext uri="{FF2B5EF4-FFF2-40B4-BE49-F238E27FC236}">
                  <a16:creationId xmlns:a16="http://schemas.microsoft.com/office/drawing/2014/main" id="{A73E2B1C-573F-4515-B15A-5415B63E2C49}"/>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3" name="Freeform 56">
              <a:extLst>
                <a:ext uri="{FF2B5EF4-FFF2-40B4-BE49-F238E27FC236}">
                  <a16:creationId xmlns:a16="http://schemas.microsoft.com/office/drawing/2014/main" id="{8B4526F5-E3C2-477E-A9BA-5C3B9B1BFF6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4" name="Freeform 57">
              <a:extLst>
                <a:ext uri="{FF2B5EF4-FFF2-40B4-BE49-F238E27FC236}">
                  <a16:creationId xmlns:a16="http://schemas.microsoft.com/office/drawing/2014/main" id="{E6C1F2F2-0690-4896-8B3E-7E5711AE7023}"/>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5" name="Freeform 58">
              <a:extLst>
                <a:ext uri="{FF2B5EF4-FFF2-40B4-BE49-F238E27FC236}">
                  <a16:creationId xmlns:a16="http://schemas.microsoft.com/office/drawing/2014/main" id="{2644BE99-447A-436A-ABB5-29D00547F7E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6" name="Freeform 59">
              <a:extLst>
                <a:ext uri="{FF2B5EF4-FFF2-40B4-BE49-F238E27FC236}">
                  <a16:creationId xmlns:a16="http://schemas.microsoft.com/office/drawing/2014/main" id="{6B5285F8-7FA1-4849-9832-32B623D59C2F}"/>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8" name="Freeform 60">
              <a:extLst>
                <a:ext uri="{FF2B5EF4-FFF2-40B4-BE49-F238E27FC236}">
                  <a16:creationId xmlns:a16="http://schemas.microsoft.com/office/drawing/2014/main" id="{F258FBFF-3560-4321-9C39-990AB7BA50F6}"/>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0" name="Freeform 61">
              <a:extLst>
                <a:ext uri="{FF2B5EF4-FFF2-40B4-BE49-F238E27FC236}">
                  <a16:creationId xmlns:a16="http://schemas.microsoft.com/office/drawing/2014/main" id="{9543B324-060D-43F0-A83B-E3C6BBB4ABA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1" name="Freeform 62">
              <a:extLst>
                <a:ext uri="{FF2B5EF4-FFF2-40B4-BE49-F238E27FC236}">
                  <a16:creationId xmlns:a16="http://schemas.microsoft.com/office/drawing/2014/main" id="{487AEC3D-AFC0-4B04-BCF3-E63D6E8C824C}"/>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4282413145"/>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Background picture">
            <a:extLst>
              <a:ext uri="{FF2B5EF4-FFF2-40B4-BE49-F238E27FC236}">
                <a16:creationId xmlns:a16="http://schemas.microsoft.com/office/drawing/2014/main" id="{4A3F1C04-3200-4425-86D0-2F9E2EAC9EF4}"/>
              </a:ext>
            </a:extLst>
          </p:cNvPr>
          <p:cNvSpPr/>
          <p:nvPr userDrawn="1"/>
        </p:nvSpPr>
        <p:spPr>
          <a:xfrm>
            <a:off x="-1" y="-1"/>
            <a:ext cx="9153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46BDD0C7-83B0-4F4A-A85E-F29353A3CC7A}"/>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solidFill>
                  <a:schemeClr val="bg2"/>
                </a:solidFill>
              </a:defRPr>
            </a:lvl1pPr>
          </a:lstStyle>
          <a:p>
            <a:r>
              <a:rPr lang="en-AU" noProof="0" dirty="0"/>
              <a:t>Click to add title</a:t>
            </a:r>
          </a:p>
        </p:txBody>
      </p:sp>
      <p:sp>
        <p:nvSpPr>
          <p:cNvPr id="194" name="Subtitle 139">
            <a:extLst>
              <a:ext uri="{FF2B5EF4-FFF2-40B4-BE49-F238E27FC236}">
                <a16:creationId xmlns:a16="http://schemas.microsoft.com/office/drawing/2014/main" id="{11B95767-3A13-4FFC-998D-AC0754C0EA35}"/>
              </a:ext>
            </a:extLst>
          </p:cNvPr>
          <p:cNvSpPr>
            <a:spLocks noGrp="1"/>
          </p:cNvSpPr>
          <p:nvPr>
            <p:ph type="subTitle" idx="1" hasCustomPrompt="1"/>
          </p:nvPr>
        </p:nvSpPr>
        <p:spPr>
          <a:xfrm>
            <a:off x="487475"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2"/>
                </a:solidFill>
                <a:latin typeface="+mn-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318430" y="686887"/>
            <a:ext cx="2824180"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375050" y="5410207"/>
            <a:ext cx="1454741"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1951398" y="5410207"/>
            <a:ext cx="1454741"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3527746" y="5410207"/>
            <a:ext cx="1454741" cy="923925"/>
          </a:xfrm>
        </p:spPr>
        <p:txBody>
          <a:bodyPr/>
          <a:lstStyle>
            <a:lvl1pPr>
              <a:defRPr sz="1600">
                <a:solidFill>
                  <a:schemeClr val="bg1"/>
                </a:solidFill>
              </a:defRPr>
            </a:lvl1pPr>
          </a:lstStyle>
          <a:p>
            <a:r>
              <a:rPr lang="en-AU" dirty="0"/>
              <a:t>Click to add partner logos</a:t>
            </a:r>
          </a:p>
        </p:txBody>
      </p:sp>
      <p:sp>
        <p:nvSpPr>
          <p:cNvPr id="254" name="Picture Placeholder 253">
            <a:extLst>
              <a:ext uri="{FF2B5EF4-FFF2-40B4-BE49-F238E27FC236}">
                <a16:creationId xmlns:a16="http://schemas.microsoft.com/office/drawing/2014/main" id="{E5AF71EF-D58B-4930-B671-3D00D2D01AC7}"/>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70" name="Text Placeholder 135">
            <a:extLst>
              <a:ext uri="{FF2B5EF4-FFF2-40B4-BE49-F238E27FC236}">
                <a16:creationId xmlns:a16="http://schemas.microsoft.com/office/drawing/2014/main" id="{0443CBF0-AF90-4B9B-A3C5-CDEF3FF57FA5}"/>
              </a:ext>
            </a:extLst>
          </p:cNvPr>
          <p:cNvSpPr>
            <a:spLocks noGrp="1"/>
          </p:cNvSpPr>
          <p:nvPr>
            <p:ph type="body" sz="quarter" idx="23" hasCustomPrompt="1"/>
          </p:nvPr>
        </p:nvSpPr>
        <p:spPr>
          <a:xfrm>
            <a:off x="2398823" y="630906"/>
            <a:ext cx="216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195" name="Logo" descr="The University of Melbourne logo">
            <a:extLst>
              <a:ext uri="{FF2B5EF4-FFF2-40B4-BE49-F238E27FC236}">
                <a16:creationId xmlns:a16="http://schemas.microsoft.com/office/drawing/2014/main" id="{839C52C0-9A6F-4427-8D48-7BB28B00B546}"/>
              </a:ext>
            </a:extLst>
          </p:cNvPr>
          <p:cNvGrpSpPr>
            <a:grpSpLocks noChangeAspect="1"/>
          </p:cNvGrpSpPr>
          <p:nvPr userDrawn="1"/>
        </p:nvGrpSpPr>
        <p:grpSpPr bwMode="auto">
          <a:xfrm>
            <a:off x="421066" y="453777"/>
            <a:ext cx="1662286" cy="1666547"/>
            <a:chOff x="2864" y="1181"/>
            <a:chExt cx="1952" cy="1957"/>
          </a:xfrm>
        </p:grpSpPr>
        <p:sp>
          <p:nvSpPr>
            <p:cNvPr id="196" name="AutoShape 3">
              <a:extLst>
                <a:ext uri="{FF2B5EF4-FFF2-40B4-BE49-F238E27FC236}">
                  <a16:creationId xmlns:a16="http://schemas.microsoft.com/office/drawing/2014/main" id="{3CB4793C-5CCD-4F5B-BF61-B5519BB84563}"/>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7" name="Rectangle 5">
              <a:extLst>
                <a:ext uri="{FF2B5EF4-FFF2-40B4-BE49-F238E27FC236}">
                  <a16:creationId xmlns:a16="http://schemas.microsoft.com/office/drawing/2014/main" id="{9C22DE55-0539-4D47-B968-A6FFB052273F}"/>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8" name="Freeform 6">
              <a:extLst>
                <a:ext uri="{FF2B5EF4-FFF2-40B4-BE49-F238E27FC236}">
                  <a16:creationId xmlns:a16="http://schemas.microsoft.com/office/drawing/2014/main" id="{839E5D8B-8155-49D3-9C68-ADDFE2B147CA}"/>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99" name="Freeform 7">
              <a:extLst>
                <a:ext uri="{FF2B5EF4-FFF2-40B4-BE49-F238E27FC236}">
                  <a16:creationId xmlns:a16="http://schemas.microsoft.com/office/drawing/2014/main" id="{C63B0A4A-C98F-4375-81E7-CF6DC2A71A58}"/>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0" name="Freeform 8">
              <a:extLst>
                <a:ext uri="{FF2B5EF4-FFF2-40B4-BE49-F238E27FC236}">
                  <a16:creationId xmlns:a16="http://schemas.microsoft.com/office/drawing/2014/main" id="{AC870463-CB95-46E5-9190-D47D0A0AD6BE}"/>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1" name="Freeform 9">
              <a:extLst>
                <a:ext uri="{FF2B5EF4-FFF2-40B4-BE49-F238E27FC236}">
                  <a16:creationId xmlns:a16="http://schemas.microsoft.com/office/drawing/2014/main" id="{9C090A6E-F3FE-4492-A8E3-5CB015467A2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2" name="Freeform 10">
              <a:extLst>
                <a:ext uri="{FF2B5EF4-FFF2-40B4-BE49-F238E27FC236}">
                  <a16:creationId xmlns:a16="http://schemas.microsoft.com/office/drawing/2014/main" id="{D71279E6-2329-4AFD-BC71-783C75AD0ED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3" name="Freeform 11">
              <a:extLst>
                <a:ext uri="{FF2B5EF4-FFF2-40B4-BE49-F238E27FC236}">
                  <a16:creationId xmlns:a16="http://schemas.microsoft.com/office/drawing/2014/main" id="{39F93875-8DCC-4364-BCAD-87D1A0395F1A}"/>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4" name="Freeform 12">
              <a:extLst>
                <a:ext uri="{FF2B5EF4-FFF2-40B4-BE49-F238E27FC236}">
                  <a16:creationId xmlns:a16="http://schemas.microsoft.com/office/drawing/2014/main" id="{B8A0F650-D849-4B73-9146-7E4514209561}"/>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5" name="Freeform 13">
              <a:extLst>
                <a:ext uri="{FF2B5EF4-FFF2-40B4-BE49-F238E27FC236}">
                  <a16:creationId xmlns:a16="http://schemas.microsoft.com/office/drawing/2014/main" id="{696C0D3B-E372-4329-A827-83F393655A81}"/>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6" name="Freeform 14">
              <a:extLst>
                <a:ext uri="{FF2B5EF4-FFF2-40B4-BE49-F238E27FC236}">
                  <a16:creationId xmlns:a16="http://schemas.microsoft.com/office/drawing/2014/main" id="{09187AF8-096B-4D9D-BECF-DA1ED2214482}"/>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7" name="Freeform 15">
              <a:extLst>
                <a:ext uri="{FF2B5EF4-FFF2-40B4-BE49-F238E27FC236}">
                  <a16:creationId xmlns:a16="http://schemas.microsoft.com/office/drawing/2014/main" id="{BCFC2B8D-A927-4FA6-ABAD-250666F7F98F}"/>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8" name="Freeform 16">
              <a:extLst>
                <a:ext uri="{FF2B5EF4-FFF2-40B4-BE49-F238E27FC236}">
                  <a16:creationId xmlns:a16="http://schemas.microsoft.com/office/drawing/2014/main" id="{393D1A0F-7858-45C7-9640-0EA05DE9625F}"/>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09" name="Freeform 17">
              <a:extLst>
                <a:ext uri="{FF2B5EF4-FFF2-40B4-BE49-F238E27FC236}">
                  <a16:creationId xmlns:a16="http://schemas.microsoft.com/office/drawing/2014/main" id="{9D9CC4FD-3E79-4B80-9CDC-9026604ACE3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0" name="Freeform 18">
              <a:extLst>
                <a:ext uri="{FF2B5EF4-FFF2-40B4-BE49-F238E27FC236}">
                  <a16:creationId xmlns:a16="http://schemas.microsoft.com/office/drawing/2014/main" id="{6B9EF6BE-5CAC-4584-85C5-38722586BD4A}"/>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1" name="Freeform 19">
              <a:extLst>
                <a:ext uri="{FF2B5EF4-FFF2-40B4-BE49-F238E27FC236}">
                  <a16:creationId xmlns:a16="http://schemas.microsoft.com/office/drawing/2014/main" id="{CE9CBF70-A08F-4B3E-933C-5B383A7A0A0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2" name="Freeform 20">
              <a:extLst>
                <a:ext uri="{FF2B5EF4-FFF2-40B4-BE49-F238E27FC236}">
                  <a16:creationId xmlns:a16="http://schemas.microsoft.com/office/drawing/2014/main" id="{DCB129BA-B7EC-4145-AA2C-85E18362D540}"/>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3" name="Rectangle 21">
              <a:extLst>
                <a:ext uri="{FF2B5EF4-FFF2-40B4-BE49-F238E27FC236}">
                  <a16:creationId xmlns:a16="http://schemas.microsoft.com/office/drawing/2014/main" id="{E952D24A-E62C-4B35-A453-E2DB313C1CF9}"/>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4" name="Freeform 22">
              <a:extLst>
                <a:ext uri="{FF2B5EF4-FFF2-40B4-BE49-F238E27FC236}">
                  <a16:creationId xmlns:a16="http://schemas.microsoft.com/office/drawing/2014/main" id="{A616AFE6-9BCC-48E4-8C66-4AF9903EDA2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5" name="Freeform 23">
              <a:extLst>
                <a:ext uri="{FF2B5EF4-FFF2-40B4-BE49-F238E27FC236}">
                  <a16:creationId xmlns:a16="http://schemas.microsoft.com/office/drawing/2014/main" id="{14593CC9-FBBF-4EEA-A1D0-6472C18040C6}"/>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6" name="Freeform 24">
              <a:extLst>
                <a:ext uri="{FF2B5EF4-FFF2-40B4-BE49-F238E27FC236}">
                  <a16:creationId xmlns:a16="http://schemas.microsoft.com/office/drawing/2014/main" id="{C13B5AB5-D746-465E-AA3D-E87100FF957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7" name="Freeform 25">
              <a:extLst>
                <a:ext uri="{FF2B5EF4-FFF2-40B4-BE49-F238E27FC236}">
                  <a16:creationId xmlns:a16="http://schemas.microsoft.com/office/drawing/2014/main" id="{D8C3E3A5-B063-4156-83BE-857D9A190CB2}"/>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8" name="Freeform 26">
              <a:extLst>
                <a:ext uri="{FF2B5EF4-FFF2-40B4-BE49-F238E27FC236}">
                  <a16:creationId xmlns:a16="http://schemas.microsoft.com/office/drawing/2014/main" id="{F9354ACE-2667-43D9-A9E4-35AF59FB09D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19" name="Freeform 27">
              <a:extLst>
                <a:ext uri="{FF2B5EF4-FFF2-40B4-BE49-F238E27FC236}">
                  <a16:creationId xmlns:a16="http://schemas.microsoft.com/office/drawing/2014/main" id="{4500720B-9FE5-4FC6-BCC6-2C7F8F4E4DBE}"/>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0" name="Freeform 28">
              <a:extLst>
                <a:ext uri="{FF2B5EF4-FFF2-40B4-BE49-F238E27FC236}">
                  <a16:creationId xmlns:a16="http://schemas.microsoft.com/office/drawing/2014/main" id="{84BA71E3-588E-4AA6-AB1E-3CDB10C4FB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1" name="Freeform 29">
              <a:extLst>
                <a:ext uri="{FF2B5EF4-FFF2-40B4-BE49-F238E27FC236}">
                  <a16:creationId xmlns:a16="http://schemas.microsoft.com/office/drawing/2014/main" id="{BE3254C8-814E-4952-8200-C895058BA821}"/>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2" name="Freeform 30">
              <a:extLst>
                <a:ext uri="{FF2B5EF4-FFF2-40B4-BE49-F238E27FC236}">
                  <a16:creationId xmlns:a16="http://schemas.microsoft.com/office/drawing/2014/main" id="{331888C2-72FE-4B1E-BB9E-F6E7C5762FD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3" name="Freeform 31">
              <a:extLst>
                <a:ext uri="{FF2B5EF4-FFF2-40B4-BE49-F238E27FC236}">
                  <a16:creationId xmlns:a16="http://schemas.microsoft.com/office/drawing/2014/main" id="{9BDBD28C-CE53-4274-AAA7-FA2D3C043C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4" name="Freeform 32">
              <a:extLst>
                <a:ext uri="{FF2B5EF4-FFF2-40B4-BE49-F238E27FC236}">
                  <a16:creationId xmlns:a16="http://schemas.microsoft.com/office/drawing/2014/main" id="{AFC524B2-1374-4D2A-8E7E-8CEEA8756B7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5" name="Freeform 34">
              <a:extLst>
                <a:ext uri="{FF2B5EF4-FFF2-40B4-BE49-F238E27FC236}">
                  <a16:creationId xmlns:a16="http://schemas.microsoft.com/office/drawing/2014/main" id="{159C63ED-119F-4995-A908-DBB2293E7D2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6" name="Freeform 35">
              <a:extLst>
                <a:ext uri="{FF2B5EF4-FFF2-40B4-BE49-F238E27FC236}">
                  <a16:creationId xmlns:a16="http://schemas.microsoft.com/office/drawing/2014/main" id="{9D9FDAB1-BF5D-47C0-A4DE-38264D999D9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7" name="Freeform 36">
              <a:extLst>
                <a:ext uri="{FF2B5EF4-FFF2-40B4-BE49-F238E27FC236}">
                  <a16:creationId xmlns:a16="http://schemas.microsoft.com/office/drawing/2014/main" id="{C1ABD4F8-3CE7-417B-8CCD-4879D33FA898}"/>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8" name="Freeform 37">
              <a:extLst>
                <a:ext uri="{FF2B5EF4-FFF2-40B4-BE49-F238E27FC236}">
                  <a16:creationId xmlns:a16="http://schemas.microsoft.com/office/drawing/2014/main" id="{103F22C4-1CD6-4EF0-905B-92AB362F75A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29" name="Freeform 38">
              <a:extLst>
                <a:ext uri="{FF2B5EF4-FFF2-40B4-BE49-F238E27FC236}">
                  <a16:creationId xmlns:a16="http://schemas.microsoft.com/office/drawing/2014/main" id="{B6C6E0C7-2C51-494C-96A1-A7080C7BC70F}"/>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0" name="Freeform 39">
              <a:extLst>
                <a:ext uri="{FF2B5EF4-FFF2-40B4-BE49-F238E27FC236}">
                  <a16:creationId xmlns:a16="http://schemas.microsoft.com/office/drawing/2014/main" id="{5E3AA035-F1DE-4980-A6F9-03834D684014}"/>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1" name="Freeform 40">
              <a:extLst>
                <a:ext uri="{FF2B5EF4-FFF2-40B4-BE49-F238E27FC236}">
                  <a16:creationId xmlns:a16="http://schemas.microsoft.com/office/drawing/2014/main" id="{130ADC70-2CD1-418A-84DE-3F38ABE7398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2" name="Freeform 41">
              <a:extLst>
                <a:ext uri="{FF2B5EF4-FFF2-40B4-BE49-F238E27FC236}">
                  <a16:creationId xmlns:a16="http://schemas.microsoft.com/office/drawing/2014/main" id="{B7EA4B72-1CA4-476A-B6D6-852CAC06C8C0}"/>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3" name="Freeform 42">
              <a:extLst>
                <a:ext uri="{FF2B5EF4-FFF2-40B4-BE49-F238E27FC236}">
                  <a16:creationId xmlns:a16="http://schemas.microsoft.com/office/drawing/2014/main" id="{9BCDC689-AB36-471E-A19F-6DF6BDFA4802}"/>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4" name="Freeform 43">
              <a:extLst>
                <a:ext uri="{FF2B5EF4-FFF2-40B4-BE49-F238E27FC236}">
                  <a16:creationId xmlns:a16="http://schemas.microsoft.com/office/drawing/2014/main" id="{F84B1191-49BD-42D8-9DD8-54B1025B855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5" name="Freeform 44">
              <a:extLst>
                <a:ext uri="{FF2B5EF4-FFF2-40B4-BE49-F238E27FC236}">
                  <a16:creationId xmlns:a16="http://schemas.microsoft.com/office/drawing/2014/main" id="{3F36B0B7-B248-4C36-ACAA-F57D604F9962}"/>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6" name="Freeform 45">
              <a:extLst>
                <a:ext uri="{FF2B5EF4-FFF2-40B4-BE49-F238E27FC236}">
                  <a16:creationId xmlns:a16="http://schemas.microsoft.com/office/drawing/2014/main" id="{6C40B266-66D2-4AA5-AF83-82341DD0338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7" name="Freeform 46">
              <a:extLst>
                <a:ext uri="{FF2B5EF4-FFF2-40B4-BE49-F238E27FC236}">
                  <a16:creationId xmlns:a16="http://schemas.microsoft.com/office/drawing/2014/main" id="{0F6CDDCC-C889-48AC-B016-7F6405161B43}"/>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8" name="Freeform 47">
              <a:extLst>
                <a:ext uri="{FF2B5EF4-FFF2-40B4-BE49-F238E27FC236}">
                  <a16:creationId xmlns:a16="http://schemas.microsoft.com/office/drawing/2014/main" id="{292792DB-44D2-43DB-9EBE-FD22D8E4DBE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39" name="Freeform 48">
              <a:extLst>
                <a:ext uri="{FF2B5EF4-FFF2-40B4-BE49-F238E27FC236}">
                  <a16:creationId xmlns:a16="http://schemas.microsoft.com/office/drawing/2014/main" id="{A70696E9-E2B2-4865-A0C3-E3E4E7CAB854}"/>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0" name="Freeform 49">
              <a:extLst>
                <a:ext uri="{FF2B5EF4-FFF2-40B4-BE49-F238E27FC236}">
                  <a16:creationId xmlns:a16="http://schemas.microsoft.com/office/drawing/2014/main" id="{8131D599-F06F-4922-A462-921AB0B9CFB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1" name="Freeform 50">
              <a:extLst>
                <a:ext uri="{FF2B5EF4-FFF2-40B4-BE49-F238E27FC236}">
                  <a16:creationId xmlns:a16="http://schemas.microsoft.com/office/drawing/2014/main" id="{5737B435-E8F8-4CDD-89CD-FF0682FDEDF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2" name="Freeform 51">
              <a:extLst>
                <a:ext uri="{FF2B5EF4-FFF2-40B4-BE49-F238E27FC236}">
                  <a16:creationId xmlns:a16="http://schemas.microsoft.com/office/drawing/2014/main" id="{BC9AEEE5-3792-4999-8681-0EA0B20F09F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3" name="Freeform 52">
              <a:extLst>
                <a:ext uri="{FF2B5EF4-FFF2-40B4-BE49-F238E27FC236}">
                  <a16:creationId xmlns:a16="http://schemas.microsoft.com/office/drawing/2014/main" id="{D1D6BC8B-EF90-45E5-B12E-445E7D0308B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4" name="Freeform 53">
              <a:extLst>
                <a:ext uri="{FF2B5EF4-FFF2-40B4-BE49-F238E27FC236}">
                  <a16:creationId xmlns:a16="http://schemas.microsoft.com/office/drawing/2014/main" id="{C63921BB-161E-4135-A152-58519C262B47}"/>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5" name="Freeform 54">
              <a:extLst>
                <a:ext uri="{FF2B5EF4-FFF2-40B4-BE49-F238E27FC236}">
                  <a16:creationId xmlns:a16="http://schemas.microsoft.com/office/drawing/2014/main" id="{B6D7A211-0B1F-4C02-A9F3-006FB08102CF}"/>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6" name="Freeform 55">
              <a:extLst>
                <a:ext uri="{FF2B5EF4-FFF2-40B4-BE49-F238E27FC236}">
                  <a16:creationId xmlns:a16="http://schemas.microsoft.com/office/drawing/2014/main" id="{A0B3206B-507B-4015-A9A2-E0896DFADFD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7" name="Freeform 56">
              <a:extLst>
                <a:ext uri="{FF2B5EF4-FFF2-40B4-BE49-F238E27FC236}">
                  <a16:creationId xmlns:a16="http://schemas.microsoft.com/office/drawing/2014/main" id="{984BAC3F-9CA8-4015-A952-B9446F68D3BD}"/>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8" name="Freeform 57">
              <a:extLst>
                <a:ext uri="{FF2B5EF4-FFF2-40B4-BE49-F238E27FC236}">
                  <a16:creationId xmlns:a16="http://schemas.microsoft.com/office/drawing/2014/main" id="{4CDFC29E-4326-4DB6-9AAB-572FEBFC94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49" name="Freeform 58">
              <a:extLst>
                <a:ext uri="{FF2B5EF4-FFF2-40B4-BE49-F238E27FC236}">
                  <a16:creationId xmlns:a16="http://schemas.microsoft.com/office/drawing/2014/main" id="{76FF4184-4BBE-41C5-9C00-615CF27EECAC}"/>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0" name="Freeform 59">
              <a:extLst>
                <a:ext uri="{FF2B5EF4-FFF2-40B4-BE49-F238E27FC236}">
                  <a16:creationId xmlns:a16="http://schemas.microsoft.com/office/drawing/2014/main" id="{1DC69F4A-1996-4C8C-9C03-DD93CF41008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1" name="Freeform 60">
              <a:extLst>
                <a:ext uri="{FF2B5EF4-FFF2-40B4-BE49-F238E27FC236}">
                  <a16:creationId xmlns:a16="http://schemas.microsoft.com/office/drawing/2014/main" id="{756AAD03-1CA0-40B0-B5AC-5BA605B2947F}"/>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2" name="Freeform 61">
              <a:extLst>
                <a:ext uri="{FF2B5EF4-FFF2-40B4-BE49-F238E27FC236}">
                  <a16:creationId xmlns:a16="http://schemas.microsoft.com/office/drawing/2014/main" id="{5D3472D0-A7F1-4E13-9454-78B7364B2EB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253" name="Freeform 62">
              <a:extLst>
                <a:ext uri="{FF2B5EF4-FFF2-40B4-BE49-F238E27FC236}">
                  <a16:creationId xmlns:a16="http://schemas.microsoft.com/office/drawing/2014/main" id="{02302272-5BAA-46C1-8B4E-932590DED07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621646017"/>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Background picture">
            <a:extLst>
              <a:ext uri="{FF2B5EF4-FFF2-40B4-BE49-F238E27FC236}">
                <a16:creationId xmlns:a16="http://schemas.microsoft.com/office/drawing/2014/main" id="{890DF213-662F-4F0F-AF3A-12E90D6AB403}"/>
              </a:ext>
            </a:extLst>
          </p:cNvPr>
          <p:cNvSpPr/>
          <p:nvPr userDrawn="1"/>
        </p:nvSpPr>
        <p:spPr>
          <a:xfrm>
            <a:off x="-1" y="-1"/>
            <a:ext cx="9153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noProof="0"/>
          </a:p>
        </p:txBody>
      </p:sp>
      <p:sp>
        <p:nvSpPr>
          <p:cNvPr id="2" name="Title 1">
            <a:extLst>
              <a:ext uri="{FF2B5EF4-FFF2-40B4-BE49-F238E27FC236}">
                <a16:creationId xmlns:a16="http://schemas.microsoft.com/office/drawing/2014/main" id="{3D65330B-FE77-4BCD-A08E-734DC48FBD72}"/>
              </a:ext>
            </a:extLst>
          </p:cNvPr>
          <p:cNvSpPr>
            <a:spLocks noGrp="1"/>
          </p:cNvSpPr>
          <p:nvPr>
            <p:ph type="title" hasCustomPrompt="1"/>
          </p:nvPr>
        </p:nvSpPr>
        <p:spPr>
          <a:xfrm>
            <a:off x="486000" y="2498400"/>
            <a:ext cx="3578400" cy="1274400"/>
          </a:xfrm>
        </p:spPr>
        <p:txBody>
          <a:bodyPr tIns="90000" bIns="90000" anchor="t"/>
          <a:lstStyle>
            <a:lvl1pPr>
              <a:lnSpc>
                <a:spcPct val="100000"/>
              </a:lnSpc>
              <a:defRPr sz="3800"/>
            </a:lvl1pPr>
          </a:lstStyle>
          <a:p>
            <a:r>
              <a:rPr lang="en-AU" noProof="0" dirty="0"/>
              <a:t>Click to add title</a:t>
            </a:r>
          </a:p>
        </p:txBody>
      </p:sp>
      <p:sp>
        <p:nvSpPr>
          <p:cNvPr id="69" name="Subtitle 139">
            <a:extLst>
              <a:ext uri="{FF2B5EF4-FFF2-40B4-BE49-F238E27FC236}">
                <a16:creationId xmlns:a16="http://schemas.microsoft.com/office/drawing/2014/main" id="{DFE50FBB-C502-4D0B-8245-7273FBAD1510}"/>
              </a:ext>
            </a:extLst>
          </p:cNvPr>
          <p:cNvSpPr>
            <a:spLocks noGrp="1"/>
          </p:cNvSpPr>
          <p:nvPr>
            <p:ph type="subTitle" idx="1" hasCustomPrompt="1"/>
          </p:nvPr>
        </p:nvSpPr>
        <p:spPr>
          <a:xfrm>
            <a:off x="486083" y="4100400"/>
            <a:ext cx="3579152" cy="119160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2400"/>
              </a:spcBef>
              <a:spcAft>
                <a:spcPts val="0"/>
              </a:spcAft>
              <a:buNone/>
              <a:defRPr sz="2000" b="1">
                <a:solidFill>
                  <a:schemeClr val="accent4"/>
                </a:solidFill>
                <a:latin typeface="+mn-lt"/>
              </a:defRPr>
            </a:lvl1pPr>
            <a:lvl2pPr marL="0" indent="0" algn="l">
              <a:spcBef>
                <a:spcPts val="2400"/>
              </a:spcBef>
              <a:buNone/>
              <a:defRPr sz="2000" b="1">
                <a:solidFill>
                  <a:schemeClr val="accent4"/>
                </a:solidFill>
              </a:defRPr>
            </a:lvl2pPr>
            <a:lvl3pPr marL="0" indent="0" algn="l">
              <a:buNone/>
              <a:defRPr sz="1800">
                <a:solidFill>
                  <a:schemeClr val="accent4"/>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4"/>
                </a:solidFill>
              </a:defRPr>
            </a:lvl9pPr>
          </a:lstStyle>
          <a:p>
            <a:pPr lvl="1"/>
            <a:r>
              <a:rPr lang="en-AU" noProof="0" dirty="0"/>
              <a:t>Two</a:t>
            </a:r>
          </a:p>
          <a:p>
            <a:pPr lvl="2"/>
            <a:r>
              <a:rPr lang="en-AU" noProof="0" dirty="0"/>
              <a:t>Three</a:t>
            </a:r>
          </a:p>
          <a:p>
            <a:pPr lvl="8"/>
            <a:r>
              <a:rPr lang="en-AU" noProof="0" dirty="0"/>
              <a:t>four</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279326" y="686887"/>
            <a:ext cx="2832628"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375050"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1951398"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3527746" y="5410207"/>
            <a:ext cx="1454741"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359719" y="630906"/>
            <a:ext cx="216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
        <p:nvSpPr>
          <p:cNvPr id="75" name="Picture Placeholder 74">
            <a:extLst>
              <a:ext uri="{FF2B5EF4-FFF2-40B4-BE49-F238E27FC236}">
                <a16:creationId xmlns:a16="http://schemas.microsoft.com/office/drawing/2014/main" id="{8A8C76C3-30D3-442D-B999-658DC30E69C3}"/>
              </a:ext>
            </a:extLst>
          </p:cNvPr>
          <p:cNvSpPr>
            <a:spLocks noGrp="1"/>
          </p:cNvSpPr>
          <p:nvPr>
            <p:ph type="pic" sz="quarter" idx="22" hasCustomPrompt="1"/>
          </p:nvPr>
        </p:nvSpPr>
        <p:spPr>
          <a:xfrm>
            <a:off x="4122030" y="1032580"/>
            <a:ext cx="5030970" cy="5829165"/>
          </a:xfrm>
          <a:custGeom>
            <a:avLst/>
            <a:gdLst>
              <a:gd name="connsiteX0" fmla="*/ 5030970 w 5030970"/>
              <a:gd name="connsiteY0" fmla="*/ 0 h 5829165"/>
              <a:gd name="connsiteX1" fmla="*/ 5030970 w 5030970"/>
              <a:gd name="connsiteY1" fmla="*/ 3728125 h 5829165"/>
              <a:gd name="connsiteX2" fmla="*/ 5030970 w 5030970"/>
              <a:gd name="connsiteY2" fmla="*/ 4950795 h 5829165"/>
              <a:gd name="connsiteX3" fmla="*/ 5030970 w 5030970"/>
              <a:gd name="connsiteY3" fmla="*/ 5825420 h 5829165"/>
              <a:gd name="connsiteX4" fmla="*/ 1203343 w 5030970"/>
              <a:gd name="connsiteY4" fmla="*/ 5825420 h 5829165"/>
              <a:gd name="connsiteX5" fmla="*/ 1189166 w 5030970"/>
              <a:gd name="connsiteY5" fmla="*/ 5829165 h 5829165"/>
              <a:gd name="connsiteX6" fmla="*/ 957128 w 5030970"/>
              <a:gd name="connsiteY6" fmla="*/ 4950795 h 5829165"/>
              <a:gd name="connsiteX7" fmla="*/ 952075 w 5030970"/>
              <a:gd name="connsiteY7" fmla="*/ 4950795 h 5829165"/>
              <a:gd name="connsiteX8" fmla="*/ 0 w 5030970"/>
              <a:gd name="connsiteY8" fmla="*/ 1349609 h 582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30970" h="5829165">
                <a:moveTo>
                  <a:pt x="5030970" y="0"/>
                </a:moveTo>
                <a:lnTo>
                  <a:pt x="5030970" y="3728125"/>
                </a:lnTo>
                <a:lnTo>
                  <a:pt x="5030970" y="4950795"/>
                </a:lnTo>
                <a:lnTo>
                  <a:pt x="5030970" y="5825420"/>
                </a:lnTo>
                <a:lnTo>
                  <a:pt x="1203343" y="5825420"/>
                </a:lnTo>
                <a:lnTo>
                  <a:pt x="1189166" y="5829165"/>
                </a:lnTo>
                <a:lnTo>
                  <a:pt x="957128" y="4950795"/>
                </a:lnTo>
                <a:lnTo>
                  <a:pt x="952075" y="4950795"/>
                </a:lnTo>
                <a:lnTo>
                  <a:pt x="0" y="1349609"/>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133" name="Logo" descr="The University of Melbourne logo">
            <a:extLst>
              <a:ext uri="{FF2B5EF4-FFF2-40B4-BE49-F238E27FC236}">
                <a16:creationId xmlns:a16="http://schemas.microsoft.com/office/drawing/2014/main" id="{EEDF0969-53B1-44A0-8DF6-45900D9BEADA}"/>
              </a:ext>
            </a:extLst>
          </p:cNvPr>
          <p:cNvGrpSpPr>
            <a:grpSpLocks noChangeAspect="1"/>
          </p:cNvGrpSpPr>
          <p:nvPr userDrawn="1"/>
        </p:nvGrpSpPr>
        <p:grpSpPr bwMode="auto">
          <a:xfrm>
            <a:off x="607255" y="616633"/>
            <a:ext cx="1440000" cy="1443689"/>
            <a:chOff x="2864" y="1181"/>
            <a:chExt cx="1952" cy="1957"/>
          </a:xfrm>
        </p:grpSpPr>
        <p:sp>
          <p:nvSpPr>
            <p:cNvPr id="134" name="AutoShape 3">
              <a:extLst>
                <a:ext uri="{FF2B5EF4-FFF2-40B4-BE49-F238E27FC236}">
                  <a16:creationId xmlns:a16="http://schemas.microsoft.com/office/drawing/2014/main" id="{19A2099F-82AC-4D5D-888B-DAC48F1CB4E5}"/>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Rectangle 5">
              <a:extLst>
                <a:ext uri="{FF2B5EF4-FFF2-40B4-BE49-F238E27FC236}">
                  <a16:creationId xmlns:a16="http://schemas.microsoft.com/office/drawing/2014/main" id="{9C4B9C5A-B965-44B1-98B9-93B0F1DE6C47}"/>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6">
              <a:extLst>
                <a:ext uri="{FF2B5EF4-FFF2-40B4-BE49-F238E27FC236}">
                  <a16:creationId xmlns:a16="http://schemas.microsoft.com/office/drawing/2014/main" id="{1434A23D-964B-4295-A535-D6F6200C3B48}"/>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7">
              <a:extLst>
                <a:ext uri="{FF2B5EF4-FFF2-40B4-BE49-F238E27FC236}">
                  <a16:creationId xmlns:a16="http://schemas.microsoft.com/office/drawing/2014/main" id="{C2D4040B-8648-488A-BDE6-76C3F00EDC5D}"/>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8">
              <a:extLst>
                <a:ext uri="{FF2B5EF4-FFF2-40B4-BE49-F238E27FC236}">
                  <a16:creationId xmlns:a16="http://schemas.microsoft.com/office/drawing/2014/main" id="{7FE6A7EF-7042-4DC5-9A82-F864CB0E464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9">
              <a:extLst>
                <a:ext uri="{FF2B5EF4-FFF2-40B4-BE49-F238E27FC236}">
                  <a16:creationId xmlns:a16="http://schemas.microsoft.com/office/drawing/2014/main" id="{6BA327C1-0C20-453C-9685-9A19D675B0C3}"/>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0">
              <a:extLst>
                <a:ext uri="{FF2B5EF4-FFF2-40B4-BE49-F238E27FC236}">
                  <a16:creationId xmlns:a16="http://schemas.microsoft.com/office/drawing/2014/main" id="{151E8CF1-6536-4EB0-9227-43CEFBC2A682}"/>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1">
              <a:extLst>
                <a:ext uri="{FF2B5EF4-FFF2-40B4-BE49-F238E27FC236}">
                  <a16:creationId xmlns:a16="http://schemas.microsoft.com/office/drawing/2014/main" id="{7D548CD7-C4F1-4E62-BD11-89EB371404E6}"/>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2">
              <a:extLst>
                <a:ext uri="{FF2B5EF4-FFF2-40B4-BE49-F238E27FC236}">
                  <a16:creationId xmlns:a16="http://schemas.microsoft.com/office/drawing/2014/main" id="{8AAA7435-15EA-4DD0-8C4E-DF397F4B444F}"/>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3">
              <a:extLst>
                <a:ext uri="{FF2B5EF4-FFF2-40B4-BE49-F238E27FC236}">
                  <a16:creationId xmlns:a16="http://schemas.microsoft.com/office/drawing/2014/main" id="{AC444245-DBBD-4EF5-8527-BC5A6B9554F4}"/>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4">
              <a:extLst>
                <a:ext uri="{FF2B5EF4-FFF2-40B4-BE49-F238E27FC236}">
                  <a16:creationId xmlns:a16="http://schemas.microsoft.com/office/drawing/2014/main" id="{6A7700CB-1749-4000-8712-7576E3E202F7}"/>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5">
              <a:extLst>
                <a:ext uri="{FF2B5EF4-FFF2-40B4-BE49-F238E27FC236}">
                  <a16:creationId xmlns:a16="http://schemas.microsoft.com/office/drawing/2014/main" id="{E8284FDE-7D59-4F7E-A593-FE357C23FE53}"/>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6">
              <a:extLst>
                <a:ext uri="{FF2B5EF4-FFF2-40B4-BE49-F238E27FC236}">
                  <a16:creationId xmlns:a16="http://schemas.microsoft.com/office/drawing/2014/main" id="{56E97FD3-2439-495E-9CED-B00FAC87BEC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7">
              <a:extLst>
                <a:ext uri="{FF2B5EF4-FFF2-40B4-BE49-F238E27FC236}">
                  <a16:creationId xmlns:a16="http://schemas.microsoft.com/office/drawing/2014/main" id="{9BF69514-4C74-4903-A556-4786BFFB2D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18">
              <a:extLst>
                <a:ext uri="{FF2B5EF4-FFF2-40B4-BE49-F238E27FC236}">
                  <a16:creationId xmlns:a16="http://schemas.microsoft.com/office/drawing/2014/main" id="{94FB72D9-3941-4D63-AAEA-5D8C875869B5}"/>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19">
              <a:extLst>
                <a:ext uri="{FF2B5EF4-FFF2-40B4-BE49-F238E27FC236}">
                  <a16:creationId xmlns:a16="http://schemas.microsoft.com/office/drawing/2014/main" id="{A44BEDB4-0E40-4309-98BA-2B022616CA93}"/>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0">
              <a:extLst>
                <a:ext uri="{FF2B5EF4-FFF2-40B4-BE49-F238E27FC236}">
                  <a16:creationId xmlns:a16="http://schemas.microsoft.com/office/drawing/2014/main" id="{4894922E-9BB1-42DC-B154-0D2FA6C2B83F}"/>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Rectangle 21">
              <a:extLst>
                <a:ext uri="{FF2B5EF4-FFF2-40B4-BE49-F238E27FC236}">
                  <a16:creationId xmlns:a16="http://schemas.microsoft.com/office/drawing/2014/main" id="{8F0B02EF-6CD7-497A-8416-9203D706EA20}"/>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2">
              <a:extLst>
                <a:ext uri="{FF2B5EF4-FFF2-40B4-BE49-F238E27FC236}">
                  <a16:creationId xmlns:a16="http://schemas.microsoft.com/office/drawing/2014/main" id="{FFFE5A6E-BE44-427B-A63B-1348792C903B}"/>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3">
              <a:extLst>
                <a:ext uri="{FF2B5EF4-FFF2-40B4-BE49-F238E27FC236}">
                  <a16:creationId xmlns:a16="http://schemas.microsoft.com/office/drawing/2014/main" id="{A9D95AD4-51FD-4BC1-A944-5D9801DF8EF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4">
              <a:extLst>
                <a:ext uri="{FF2B5EF4-FFF2-40B4-BE49-F238E27FC236}">
                  <a16:creationId xmlns:a16="http://schemas.microsoft.com/office/drawing/2014/main" id="{A85240E6-E7EA-467F-8D5D-FC29EAEC5B0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5">
              <a:extLst>
                <a:ext uri="{FF2B5EF4-FFF2-40B4-BE49-F238E27FC236}">
                  <a16:creationId xmlns:a16="http://schemas.microsoft.com/office/drawing/2014/main" id="{5B1224C5-9D05-4DA3-9D8A-DD247B08EC0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6">
              <a:extLst>
                <a:ext uri="{FF2B5EF4-FFF2-40B4-BE49-F238E27FC236}">
                  <a16:creationId xmlns:a16="http://schemas.microsoft.com/office/drawing/2014/main" id="{C9B8D699-7174-463A-8FA0-E5F1B1CD0EE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7">
              <a:extLst>
                <a:ext uri="{FF2B5EF4-FFF2-40B4-BE49-F238E27FC236}">
                  <a16:creationId xmlns:a16="http://schemas.microsoft.com/office/drawing/2014/main" id="{30768851-5318-4231-853F-76C3CDCD77F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28">
              <a:extLst>
                <a:ext uri="{FF2B5EF4-FFF2-40B4-BE49-F238E27FC236}">
                  <a16:creationId xmlns:a16="http://schemas.microsoft.com/office/drawing/2014/main" id="{76B467BB-EC25-4D2C-BCA4-8EEBD39994A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29">
              <a:extLst>
                <a:ext uri="{FF2B5EF4-FFF2-40B4-BE49-F238E27FC236}">
                  <a16:creationId xmlns:a16="http://schemas.microsoft.com/office/drawing/2014/main" id="{755C1353-4105-459D-8005-34E7D71B46C8}"/>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0">
              <a:extLst>
                <a:ext uri="{FF2B5EF4-FFF2-40B4-BE49-F238E27FC236}">
                  <a16:creationId xmlns:a16="http://schemas.microsoft.com/office/drawing/2014/main" id="{3DB7C414-4406-47EA-B728-C38B71F56AFE}"/>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1">
              <a:extLst>
                <a:ext uri="{FF2B5EF4-FFF2-40B4-BE49-F238E27FC236}">
                  <a16:creationId xmlns:a16="http://schemas.microsoft.com/office/drawing/2014/main" id="{A729E131-6F71-49FE-BA08-211DAD99A198}"/>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2">
              <a:extLst>
                <a:ext uri="{FF2B5EF4-FFF2-40B4-BE49-F238E27FC236}">
                  <a16:creationId xmlns:a16="http://schemas.microsoft.com/office/drawing/2014/main" id="{CBD93934-EDB7-4A50-8DB8-8623D46DF094}"/>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4">
              <a:extLst>
                <a:ext uri="{FF2B5EF4-FFF2-40B4-BE49-F238E27FC236}">
                  <a16:creationId xmlns:a16="http://schemas.microsoft.com/office/drawing/2014/main" id="{F2FD5D12-6BF8-4582-B136-199C190B9BA5}"/>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5">
              <a:extLst>
                <a:ext uri="{FF2B5EF4-FFF2-40B4-BE49-F238E27FC236}">
                  <a16:creationId xmlns:a16="http://schemas.microsoft.com/office/drawing/2014/main" id="{D5C054A4-8FF7-4C7F-8ABF-E4992E80E8DC}"/>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6">
              <a:extLst>
                <a:ext uri="{FF2B5EF4-FFF2-40B4-BE49-F238E27FC236}">
                  <a16:creationId xmlns:a16="http://schemas.microsoft.com/office/drawing/2014/main" id="{E9EEDCCE-A760-4104-8468-DF6CD487F15A}"/>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7">
              <a:extLst>
                <a:ext uri="{FF2B5EF4-FFF2-40B4-BE49-F238E27FC236}">
                  <a16:creationId xmlns:a16="http://schemas.microsoft.com/office/drawing/2014/main" id="{C9FAD36D-4558-4126-BD35-1EF559FCF68F}"/>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38">
              <a:extLst>
                <a:ext uri="{FF2B5EF4-FFF2-40B4-BE49-F238E27FC236}">
                  <a16:creationId xmlns:a16="http://schemas.microsoft.com/office/drawing/2014/main" id="{A31A7B4A-DD9A-4DD1-9F38-8B1678CF70B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39">
              <a:extLst>
                <a:ext uri="{FF2B5EF4-FFF2-40B4-BE49-F238E27FC236}">
                  <a16:creationId xmlns:a16="http://schemas.microsoft.com/office/drawing/2014/main" id="{E7413065-3D87-4A2E-A803-75E056CE799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0">
              <a:extLst>
                <a:ext uri="{FF2B5EF4-FFF2-40B4-BE49-F238E27FC236}">
                  <a16:creationId xmlns:a16="http://schemas.microsoft.com/office/drawing/2014/main" id="{E55D8205-6E61-4CA7-A32D-442F3B1D087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1">
              <a:extLst>
                <a:ext uri="{FF2B5EF4-FFF2-40B4-BE49-F238E27FC236}">
                  <a16:creationId xmlns:a16="http://schemas.microsoft.com/office/drawing/2014/main" id="{EFF0C211-5D10-47DF-974A-A4AD21C5DCCB}"/>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2">
              <a:extLst>
                <a:ext uri="{FF2B5EF4-FFF2-40B4-BE49-F238E27FC236}">
                  <a16:creationId xmlns:a16="http://schemas.microsoft.com/office/drawing/2014/main" id="{04AED5B5-2D67-4755-A04D-C8B2E7D9BF30}"/>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3">
              <a:extLst>
                <a:ext uri="{FF2B5EF4-FFF2-40B4-BE49-F238E27FC236}">
                  <a16:creationId xmlns:a16="http://schemas.microsoft.com/office/drawing/2014/main" id="{9B4E303C-6126-4141-BD8E-481DF95E82D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4">
              <a:extLst>
                <a:ext uri="{FF2B5EF4-FFF2-40B4-BE49-F238E27FC236}">
                  <a16:creationId xmlns:a16="http://schemas.microsoft.com/office/drawing/2014/main" id="{C715DB69-1A15-4523-9BC8-241609E0F72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5">
              <a:extLst>
                <a:ext uri="{FF2B5EF4-FFF2-40B4-BE49-F238E27FC236}">
                  <a16:creationId xmlns:a16="http://schemas.microsoft.com/office/drawing/2014/main" id="{30CFD044-8BA0-4B49-8F46-6CF46E04774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6">
              <a:extLst>
                <a:ext uri="{FF2B5EF4-FFF2-40B4-BE49-F238E27FC236}">
                  <a16:creationId xmlns:a16="http://schemas.microsoft.com/office/drawing/2014/main" id="{D0535F04-7016-48AE-B2AD-1D5F985BD156}"/>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7">
              <a:extLst>
                <a:ext uri="{FF2B5EF4-FFF2-40B4-BE49-F238E27FC236}">
                  <a16:creationId xmlns:a16="http://schemas.microsoft.com/office/drawing/2014/main" id="{915B7E9C-CA44-4FC9-B5F5-E68A95D8B7BB}"/>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48">
              <a:extLst>
                <a:ext uri="{FF2B5EF4-FFF2-40B4-BE49-F238E27FC236}">
                  <a16:creationId xmlns:a16="http://schemas.microsoft.com/office/drawing/2014/main" id="{A2EA4CD8-905E-4664-8D87-C6552A00E208}"/>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49">
              <a:extLst>
                <a:ext uri="{FF2B5EF4-FFF2-40B4-BE49-F238E27FC236}">
                  <a16:creationId xmlns:a16="http://schemas.microsoft.com/office/drawing/2014/main" id="{38ADEC8B-DC21-45BF-B053-9704A696DC4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0">
              <a:extLst>
                <a:ext uri="{FF2B5EF4-FFF2-40B4-BE49-F238E27FC236}">
                  <a16:creationId xmlns:a16="http://schemas.microsoft.com/office/drawing/2014/main" id="{0C84EF33-43EC-4714-A146-9ECBD876935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1">
              <a:extLst>
                <a:ext uri="{FF2B5EF4-FFF2-40B4-BE49-F238E27FC236}">
                  <a16:creationId xmlns:a16="http://schemas.microsoft.com/office/drawing/2014/main" id="{45197129-06CE-4542-847D-60EB4B46CFE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2">
              <a:extLst>
                <a:ext uri="{FF2B5EF4-FFF2-40B4-BE49-F238E27FC236}">
                  <a16:creationId xmlns:a16="http://schemas.microsoft.com/office/drawing/2014/main" id="{49724149-D986-4562-81EA-4450338111F1}"/>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3">
              <a:extLst>
                <a:ext uri="{FF2B5EF4-FFF2-40B4-BE49-F238E27FC236}">
                  <a16:creationId xmlns:a16="http://schemas.microsoft.com/office/drawing/2014/main" id="{33DD1268-DBDE-40B0-B3B0-FFBE574C5C5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4">
              <a:extLst>
                <a:ext uri="{FF2B5EF4-FFF2-40B4-BE49-F238E27FC236}">
                  <a16:creationId xmlns:a16="http://schemas.microsoft.com/office/drawing/2014/main" id="{59DEFC8A-7E72-434B-89E0-D3DE02631E5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5">
              <a:extLst>
                <a:ext uri="{FF2B5EF4-FFF2-40B4-BE49-F238E27FC236}">
                  <a16:creationId xmlns:a16="http://schemas.microsoft.com/office/drawing/2014/main" id="{F637DA00-54E2-444C-A560-F54995B3140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6">
              <a:extLst>
                <a:ext uri="{FF2B5EF4-FFF2-40B4-BE49-F238E27FC236}">
                  <a16:creationId xmlns:a16="http://schemas.microsoft.com/office/drawing/2014/main" id="{BFDB6D14-5F2A-43F1-BEF4-71D0E63A43F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7">
              <a:extLst>
                <a:ext uri="{FF2B5EF4-FFF2-40B4-BE49-F238E27FC236}">
                  <a16:creationId xmlns:a16="http://schemas.microsoft.com/office/drawing/2014/main" id="{5AE0B8F0-9F84-4595-9CCC-4CB85326FD87}"/>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58">
              <a:extLst>
                <a:ext uri="{FF2B5EF4-FFF2-40B4-BE49-F238E27FC236}">
                  <a16:creationId xmlns:a16="http://schemas.microsoft.com/office/drawing/2014/main" id="{D9847DD5-AE1F-4448-A4F2-1CAFB69277C8}"/>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59">
              <a:extLst>
                <a:ext uri="{FF2B5EF4-FFF2-40B4-BE49-F238E27FC236}">
                  <a16:creationId xmlns:a16="http://schemas.microsoft.com/office/drawing/2014/main" id="{76E7736D-FA04-4EB4-ACA3-36DF0EE2CB2E}"/>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0">
              <a:extLst>
                <a:ext uri="{FF2B5EF4-FFF2-40B4-BE49-F238E27FC236}">
                  <a16:creationId xmlns:a16="http://schemas.microsoft.com/office/drawing/2014/main" id="{4D630A59-AEBF-44F1-9BEF-D9655EBCC12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61">
              <a:extLst>
                <a:ext uri="{FF2B5EF4-FFF2-40B4-BE49-F238E27FC236}">
                  <a16:creationId xmlns:a16="http://schemas.microsoft.com/office/drawing/2014/main" id="{1E1D60D2-3F4A-4107-8038-2277529B5CB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62">
              <a:extLst>
                <a:ext uri="{FF2B5EF4-FFF2-40B4-BE49-F238E27FC236}">
                  <a16:creationId xmlns:a16="http://schemas.microsoft.com/office/drawing/2014/main" id="{B112D252-340C-479F-BFBF-018D7C240D6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3919958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38.xml"/><Relationship Id="rId18" Type="http://schemas.openxmlformats.org/officeDocument/2006/relationships/slideLayout" Target="../slideLayouts/slideLayout43.xml"/><Relationship Id="rId26" Type="http://schemas.openxmlformats.org/officeDocument/2006/relationships/slideLayout" Target="../slideLayouts/slideLayout51.xml"/><Relationship Id="rId39" Type="http://schemas.openxmlformats.org/officeDocument/2006/relationships/slideLayout" Target="../slideLayouts/slideLayout64.xml"/><Relationship Id="rId21" Type="http://schemas.openxmlformats.org/officeDocument/2006/relationships/slideLayout" Target="../slideLayouts/slideLayout46.xml"/><Relationship Id="rId34" Type="http://schemas.openxmlformats.org/officeDocument/2006/relationships/slideLayout" Target="../slideLayouts/slideLayout59.xml"/><Relationship Id="rId42" Type="http://schemas.openxmlformats.org/officeDocument/2006/relationships/slideLayout" Target="../slideLayouts/slideLayout67.xml"/><Relationship Id="rId7" Type="http://schemas.openxmlformats.org/officeDocument/2006/relationships/slideLayout" Target="../slideLayouts/slideLayout3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9" Type="http://schemas.openxmlformats.org/officeDocument/2006/relationships/slideLayout" Target="../slideLayouts/slideLayout54.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24" Type="http://schemas.openxmlformats.org/officeDocument/2006/relationships/slideLayout" Target="../slideLayouts/slideLayout49.xml"/><Relationship Id="rId32" Type="http://schemas.openxmlformats.org/officeDocument/2006/relationships/slideLayout" Target="../slideLayouts/slideLayout57.xml"/><Relationship Id="rId37" Type="http://schemas.openxmlformats.org/officeDocument/2006/relationships/slideLayout" Target="../slideLayouts/slideLayout62.xml"/><Relationship Id="rId40" Type="http://schemas.openxmlformats.org/officeDocument/2006/relationships/slideLayout" Target="../slideLayouts/slideLayout65.xml"/><Relationship Id="rId45" Type="http://schemas.openxmlformats.org/officeDocument/2006/relationships/theme" Target="../theme/theme2.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slideLayout" Target="../slideLayouts/slideLayout48.xml"/><Relationship Id="rId28" Type="http://schemas.openxmlformats.org/officeDocument/2006/relationships/slideLayout" Target="../slideLayouts/slideLayout53.xml"/><Relationship Id="rId36" Type="http://schemas.openxmlformats.org/officeDocument/2006/relationships/slideLayout" Target="../slideLayouts/slideLayout61.xml"/><Relationship Id="rId10" Type="http://schemas.openxmlformats.org/officeDocument/2006/relationships/slideLayout" Target="../slideLayouts/slideLayout35.xml"/><Relationship Id="rId19" Type="http://schemas.openxmlformats.org/officeDocument/2006/relationships/slideLayout" Target="../slideLayouts/slideLayout44.xml"/><Relationship Id="rId31" Type="http://schemas.openxmlformats.org/officeDocument/2006/relationships/slideLayout" Target="../slideLayouts/slideLayout56.xml"/><Relationship Id="rId44" Type="http://schemas.openxmlformats.org/officeDocument/2006/relationships/slideLayout" Target="../slideLayouts/slideLayout69.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slideLayout" Target="../slideLayouts/slideLayout47.xml"/><Relationship Id="rId27" Type="http://schemas.openxmlformats.org/officeDocument/2006/relationships/slideLayout" Target="../slideLayouts/slideLayout52.xml"/><Relationship Id="rId30" Type="http://schemas.openxmlformats.org/officeDocument/2006/relationships/slideLayout" Target="../slideLayouts/slideLayout55.xml"/><Relationship Id="rId35" Type="http://schemas.openxmlformats.org/officeDocument/2006/relationships/slideLayout" Target="../slideLayouts/slideLayout60.xml"/><Relationship Id="rId43" Type="http://schemas.openxmlformats.org/officeDocument/2006/relationships/slideLayout" Target="../slideLayouts/slideLayout68.xml"/><Relationship Id="rId8" Type="http://schemas.openxmlformats.org/officeDocument/2006/relationships/slideLayout" Target="../slideLayouts/slideLayout33.xml"/><Relationship Id="rId3" Type="http://schemas.openxmlformats.org/officeDocument/2006/relationships/slideLayout" Target="../slideLayouts/slideLayout28.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5" Type="http://schemas.openxmlformats.org/officeDocument/2006/relationships/slideLayout" Target="../slideLayouts/slideLayout50.xml"/><Relationship Id="rId33" Type="http://schemas.openxmlformats.org/officeDocument/2006/relationships/slideLayout" Target="../slideLayouts/slideLayout58.xml"/><Relationship Id="rId38" Type="http://schemas.openxmlformats.org/officeDocument/2006/relationships/slideLayout" Target="../slideLayouts/slideLayout63.xml"/><Relationship Id="rId20" Type="http://schemas.openxmlformats.org/officeDocument/2006/relationships/slideLayout" Target="../slideLayouts/slideLayout45.xml"/><Relationship Id="rId41"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slideLayout" Target="../slideLayouts/slideLayout82.xml"/><Relationship Id="rId18" Type="http://schemas.openxmlformats.org/officeDocument/2006/relationships/slideLayout" Target="../slideLayouts/slideLayout87.xml"/><Relationship Id="rId26" Type="http://schemas.openxmlformats.org/officeDocument/2006/relationships/theme" Target="../theme/theme3.xml"/><Relationship Id="rId3" Type="http://schemas.openxmlformats.org/officeDocument/2006/relationships/slideLayout" Target="../slideLayouts/slideLayout72.xml"/><Relationship Id="rId21" Type="http://schemas.openxmlformats.org/officeDocument/2006/relationships/slideLayout" Target="../slideLayouts/slideLayout90.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17" Type="http://schemas.openxmlformats.org/officeDocument/2006/relationships/slideLayout" Target="../slideLayouts/slideLayout86.xml"/><Relationship Id="rId25" Type="http://schemas.openxmlformats.org/officeDocument/2006/relationships/slideLayout" Target="../slideLayouts/slideLayout94.xml"/><Relationship Id="rId2" Type="http://schemas.openxmlformats.org/officeDocument/2006/relationships/slideLayout" Target="../slideLayouts/slideLayout71.xml"/><Relationship Id="rId16" Type="http://schemas.openxmlformats.org/officeDocument/2006/relationships/slideLayout" Target="../slideLayouts/slideLayout85.xml"/><Relationship Id="rId20" Type="http://schemas.openxmlformats.org/officeDocument/2006/relationships/slideLayout" Target="../slideLayouts/slideLayout89.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24" Type="http://schemas.openxmlformats.org/officeDocument/2006/relationships/slideLayout" Target="../slideLayouts/slideLayout93.xml"/><Relationship Id="rId5" Type="http://schemas.openxmlformats.org/officeDocument/2006/relationships/slideLayout" Target="../slideLayouts/slideLayout74.xml"/><Relationship Id="rId15" Type="http://schemas.openxmlformats.org/officeDocument/2006/relationships/slideLayout" Target="../slideLayouts/slideLayout84.xml"/><Relationship Id="rId23" Type="http://schemas.openxmlformats.org/officeDocument/2006/relationships/slideLayout" Target="../slideLayouts/slideLayout92.xml"/><Relationship Id="rId10" Type="http://schemas.openxmlformats.org/officeDocument/2006/relationships/slideLayout" Target="../slideLayouts/slideLayout79.xml"/><Relationship Id="rId19" Type="http://schemas.openxmlformats.org/officeDocument/2006/relationships/slideLayout" Target="../slideLayouts/slideLayout88.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slideLayout" Target="../slideLayouts/slideLayout83.xml"/><Relationship Id="rId22" Type="http://schemas.openxmlformats.org/officeDocument/2006/relationships/slideLayout" Target="../slideLayouts/slideLayout9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3572" y="395066"/>
            <a:ext cx="7520001"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585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243" name="Logo">
            <a:extLst>
              <a:ext uri="{FF2B5EF4-FFF2-40B4-BE49-F238E27FC236}">
                <a16:creationId xmlns:a16="http://schemas.microsoft.com/office/drawing/2014/main" id="{10B109AB-C874-4A80-A1E4-F3A3AC0E4493}"/>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244" name="AutoShape 3">
              <a:extLst>
                <a:ext uri="{FF2B5EF4-FFF2-40B4-BE49-F238E27FC236}">
                  <a16:creationId xmlns:a16="http://schemas.microsoft.com/office/drawing/2014/main" id="{7EB6AC4B-8B74-448B-AA29-8C83B2CD6BD6}"/>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Rectangle 5">
              <a:extLst>
                <a:ext uri="{FF2B5EF4-FFF2-40B4-BE49-F238E27FC236}">
                  <a16:creationId xmlns:a16="http://schemas.microsoft.com/office/drawing/2014/main" id="{818B5319-6FEE-4850-89C9-467814391D6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
              <a:extLst>
                <a:ext uri="{FF2B5EF4-FFF2-40B4-BE49-F238E27FC236}">
                  <a16:creationId xmlns:a16="http://schemas.microsoft.com/office/drawing/2014/main" id="{0AF01425-EE43-40DE-957E-6EC99E38803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7">
              <a:extLst>
                <a:ext uri="{FF2B5EF4-FFF2-40B4-BE49-F238E27FC236}">
                  <a16:creationId xmlns:a16="http://schemas.microsoft.com/office/drawing/2014/main" id="{AD36EF20-735B-4B32-97EA-92986DF06D97}"/>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8" name="Freeform 8">
              <a:extLst>
                <a:ext uri="{FF2B5EF4-FFF2-40B4-BE49-F238E27FC236}">
                  <a16:creationId xmlns:a16="http://schemas.microsoft.com/office/drawing/2014/main" id="{CE12F0BB-70E6-459F-A657-3727377649B0}"/>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9" name="Freeform 9">
              <a:extLst>
                <a:ext uri="{FF2B5EF4-FFF2-40B4-BE49-F238E27FC236}">
                  <a16:creationId xmlns:a16="http://schemas.microsoft.com/office/drawing/2014/main" id="{4DEA87C4-A8B0-4BAB-B44D-7553C0C5EE09}"/>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0" name="Freeform 10">
              <a:extLst>
                <a:ext uri="{FF2B5EF4-FFF2-40B4-BE49-F238E27FC236}">
                  <a16:creationId xmlns:a16="http://schemas.microsoft.com/office/drawing/2014/main" id="{3B2109E3-4D96-46F3-80CA-36C469DBAFB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1" name="Freeform 11">
              <a:extLst>
                <a:ext uri="{FF2B5EF4-FFF2-40B4-BE49-F238E27FC236}">
                  <a16:creationId xmlns:a16="http://schemas.microsoft.com/office/drawing/2014/main" id="{9A65ABD4-2F80-48ED-9586-996B6D4B254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2" name="Freeform 12">
              <a:extLst>
                <a:ext uri="{FF2B5EF4-FFF2-40B4-BE49-F238E27FC236}">
                  <a16:creationId xmlns:a16="http://schemas.microsoft.com/office/drawing/2014/main" id="{010AD24B-1B5A-4AE2-88DA-B6DA4AE7F67C}"/>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3" name="Freeform 13">
              <a:extLst>
                <a:ext uri="{FF2B5EF4-FFF2-40B4-BE49-F238E27FC236}">
                  <a16:creationId xmlns:a16="http://schemas.microsoft.com/office/drawing/2014/main" id="{C26A18C3-B362-4583-899A-39A3B1FF6FD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4" name="Freeform 14">
              <a:extLst>
                <a:ext uri="{FF2B5EF4-FFF2-40B4-BE49-F238E27FC236}">
                  <a16:creationId xmlns:a16="http://schemas.microsoft.com/office/drawing/2014/main" id="{75A20202-BC46-45E6-80A6-208C5A187080}"/>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5" name="Freeform 15">
              <a:extLst>
                <a:ext uri="{FF2B5EF4-FFF2-40B4-BE49-F238E27FC236}">
                  <a16:creationId xmlns:a16="http://schemas.microsoft.com/office/drawing/2014/main" id="{084CB548-6EDD-451D-86B2-60E12A8AFF9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6" name="Freeform 16">
              <a:extLst>
                <a:ext uri="{FF2B5EF4-FFF2-40B4-BE49-F238E27FC236}">
                  <a16:creationId xmlns:a16="http://schemas.microsoft.com/office/drawing/2014/main" id="{25F8FFA1-05FF-4B87-8A08-8F93112C093A}"/>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7" name="Freeform 17">
              <a:extLst>
                <a:ext uri="{FF2B5EF4-FFF2-40B4-BE49-F238E27FC236}">
                  <a16:creationId xmlns:a16="http://schemas.microsoft.com/office/drawing/2014/main" id="{9DE83C18-5C9D-456C-BD2F-04E4DC7E824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8" name="Freeform 18">
              <a:extLst>
                <a:ext uri="{FF2B5EF4-FFF2-40B4-BE49-F238E27FC236}">
                  <a16:creationId xmlns:a16="http://schemas.microsoft.com/office/drawing/2014/main" id="{3D9729A0-7431-42D6-B3C0-A50B1F37BDC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59" name="Freeform 19">
              <a:extLst>
                <a:ext uri="{FF2B5EF4-FFF2-40B4-BE49-F238E27FC236}">
                  <a16:creationId xmlns:a16="http://schemas.microsoft.com/office/drawing/2014/main" id="{5B283A52-6ECA-44BC-88FB-D25C3551D641}"/>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0" name="Freeform 20">
              <a:extLst>
                <a:ext uri="{FF2B5EF4-FFF2-40B4-BE49-F238E27FC236}">
                  <a16:creationId xmlns:a16="http://schemas.microsoft.com/office/drawing/2014/main" id="{E8973538-4017-4AD4-9B9C-8299C4D413F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1" name="Rectangle 21">
              <a:extLst>
                <a:ext uri="{FF2B5EF4-FFF2-40B4-BE49-F238E27FC236}">
                  <a16:creationId xmlns:a16="http://schemas.microsoft.com/office/drawing/2014/main" id="{ED45594E-FE63-4B02-8BFE-F27623E0059A}"/>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2" name="Freeform 22">
              <a:extLst>
                <a:ext uri="{FF2B5EF4-FFF2-40B4-BE49-F238E27FC236}">
                  <a16:creationId xmlns:a16="http://schemas.microsoft.com/office/drawing/2014/main" id="{032C4DC5-4FC3-4CD6-A5F9-D68CB605F2A2}"/>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3" name="Freeform 23">
              <a:extLst>
                <a:ext uri="{FF2B5EF4-FFF2-40B4-BE49-F238E27FC236}">
                  <a16:creationId xmlns:a16="http://schemas.microsoft.com/office/drawing/2014/main" id="{FA4D9B53-5E07-4261-9BCE-D261EA4D5B0C}"/>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4" name="Freeform 24">
              <a:extLst>
                <a:ext uri="{FF2B5EF4-FFF2-40B4-BE49-F238E27FC236}">
                  <a16:creationId xmlns:a16="http://schemas.microsoft.com/office/drawing/2014/main" id="{41D3032E-CDEE-4628-97B5-20B5ED1619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5" name="Freeform 25">
              <a:extLst>
                <a:ext uri="{FF2B5EF4-FFF2-40B4-BE49-F238E27FC236}">
                  <a16:creationId xmlns:a16="http://schemas.microsoft.com/office/drawing/2014/main" id="{96C04E23-D084-4BA4-8698-55662D0C4A5D}"/>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6" name="Freeform 26">
              <a:extLst>
                <a:ext uri="{FF2B5EF4-FFF2-40B4-BE49-F238E27FC236}">
                  <a16:creationId xmlns:a16="http://schemas.microsoft.com/office/drawing/2014/main" id="{2E873FF8-C701-4848-BB75-53E79F3F2692}"/>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7" name="Freeform 27">
              <a:extLst>
                <a:ext uri="{FF2B5EF4-FFF2-40B4-BE49-F238E27FC236}">
                  <a16:creationId xmlns:a16="http://schemas.microsoft.com/office/drawing/2014/main" id="{99D61FDE-A0E9-4023-A115-06F59761AD78}"/>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8" name="Freeform 28">
              <a:extLst>
                <a:ext uri="{FF2B5EF4-FFF2-40B4-BE49-F238E27FC236}">
                  <a16:creationId xmlns:a16="http://schemas.microsoft.com/office/drawing/2014/main" id="{264E625C-71BF-42C5-8F97-A4540F0AEC6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69" name="Freeform 29">
              <a:extLst>
                <a:ext uri="{FF2B5EF4-FFF2-40B4-BE49-F238E27FC236}">
                  <a16:creationId xmlns:a16="http://schemas.microsoft.com/office/drawing/2014/main" id="{7032F3D2-21E2-47FC-8661-70B84BBBF7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0" name="Freeform 30">
              <a:extLst>
                <a:ext uri="{FF2B5EF4-FFF2-40B4-BE49-F238E27FC236}">
                  <a16:creationId xmlns:a16="http://schemas.microsoft.com/office/drawing/2014/main" id="{1329B72A-6B21-4D5F-849C-463F7424A10A}"/>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1" name="Freeform 31">
              <a:extLst>
                <a:ext uri="{FF2B5EF4-FFF2-40B4-BE49-F238E27FC236}">
                  <a16:creationId xmlns:a16="http://schemas.microsoft.com/office/drawing/2014/main" id="{0BC9B370-A036-4F47-80FB-6E5BAD85E56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2" name="Freeform 32">
              <a:extLst>
                <a:ext uri="{FF2B5EF4-FFF2-40B4-BE49-F238E27FC236}">
                  <a16:creationId xmlns:a16="http://schemas.microsoft.com/office/drawing/2014/main" id="{C0A6B761-41BA-40A1-8CBC-713E93EC603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3" name="Freeform 34">
              <a:extLst>
                <a:ext uri="{FF2B5EF4-FFF2-40B4-BE49-F238E27FC236}">
                  <a16:creationId xmlns:a16="http://schemas.microsoft.com/office/drawing/2014/main" id="{B0EA4F54-49D3-4BD7-B0DF-92223FBC50C7}"/>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4" name="Freeform 35">
              <a:extLst>
                <a:ext uri="{FF2B5EF4-FFF2-40B4-BE49-F238E27FC236}">
                  <a16:creationId xmlns:a16="http://schemas.microsoft.com/office/drawing/2014/main" id="{FA09D9E7-91C1-4546-AB1F-C5CC560A0611}"/>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5" name="Freeform 36">
              <a:extLst>
                <a:ext uri="{FF2B5EF4-FFF2-40B4-BE49-F238E27FC236}">
                  <a16:creationId xmlns:a16="http://schemas.microsoft.com/office/drawing/2014/main" id="{3ED3064C-75FA-468D-8D31-882F4D58B4A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6" name="Freeform 37">
              <a:extLst>
                <a:ext uri="{FF2B5EF4-FFF2-40B4-BE49-F238E27FC236}">
                  <a16:creationId xmlns:a16="http://schemas.microsoft.com/office/drawing/2014/main" id="{68D220D6-C7AF-4B65-9BFC-883493F4D4F2}"/>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7" name="Freeform 38">
              <a:extLst>
                <a:ext uri="{FF2B5EF4-FFF2-40B4-BE49-F238E27FC236}">
                  <a16:creationId xmlns:a16="http://schemas.microsoft.com/office/drawing/2014/main" id="{E1290535-1314-49DF-9ABD-15513857C281}"/>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8" name="Freeform 39">
              <a:extLst>
                <a:ext uri="{FF2B5EF4-FFF2-40B4-BE49-F238E27FC236}">
                  <a16:creationId xmlns:a16="http://schemas.microsoft.com/office/drawing/2014/main" id="{AADFF7CD-8DC0-442C-82DD-99F07411D40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79" name="Freeform 40">
              <a:extLst>
                <a:ext uri="{FF2B5EF4-FFF2-40B4-BE49-F238E27FC236}">
                  <a16:creationId xmlns:a16="http://schemas.microsoft.com/office/drawing/2014/main" id="{C98D974F-651C-4B46-9D6B-C869F97AAF9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0" name="Freeform 41">
              <a:extLst>
                <a:ext uri="{FF2B5EF4-FFF2-40B4-BE49-F238E27FC236}">
                  <a16:creationId xmlns:a16="http://schemas.microsoft.com/office/drawing/2014/main" id="{F18AA89E-6D2F-49E9-AAB7-33D81C26A7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1" name="Freeform 42">
              <a:extLst>
                <a:ext uri="{FF2B5EF4-FFF2-40B4-BE49-F238E27FC236}">
                  <a16:creationId xmlns:a16="http://schemas.microsoft.com/office/drawing/2014/main" id="{643C4C7B-D3E8-400B-B938-BAC36EDF5E57}"/>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2" name="Freeform 43">
              <a:extLst>
                <a:ext uri="{FF2B5EF4-FFF2-40B4-BE49-F238E27FC236}">
                  <a16:creationId xmlns:a16="http://schemas.microsoft.com/office/drawing/2014/main" id="{39A39533-D4A2-4BBA-9B85-AABE37AF612B}"/>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3" name="Freeform 44">
              <a:extLst>
                <a:ext uri="{FF2B5EF4-FFF2-40B4-BE49-F238E27FC236}">
                  <a16:creationId xmlns:a16="http://schemas.microsoft.com/office/drawing/2014/main" id="{336FF3A4-2A83-46B0-BAED-601F83C6A99F}"/>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4" name="Freeform 45">
              <a:extLst>
                <a:ext uri="{FF2B5EF4-FFF2-40B4-BE49-F238E27FC236}">
                  <a16:creationId xmlns:a16="http://schemas.microsoft.com/office/drawing/2014/main" id="{5F03CB4B-F373-47A8-9A9D-149CBC4509E5}"/>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5" name="Freeform 46">
              <a:extLst>
                <a:ext uri="{FF2B5EF4-FFF2-40B4-BE49-F238E27FC236}">
                  <a16:creationId xmlns:a16="http://schemas.microsoft.com/office/drawing/2014/main" id="{9AF231D7-96BB-4A58-98A9-9C38F6EBCAC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6" name="Freeform 47">
              <a:extLst>
                <a:ext uri="{FF2B5EF4-FFF2-40B4-BE49-F238E27FC236}">
                  <a16:creationId xmlns:a16="http://schemas.microsoft.com/office/drawing/2014/main" id="{9699CB94-9797-4630-B9B1-00E1053B78AD}"/>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7" name="Freeform 48">
              <a:extLst>
                <a:ext uri="{FF2B5EF4-FFF2-40B4-BE49-F238E27FC236}">
                  <a16:creationId xmlns:a16="http://schemas.microsoft.com/office/drawing/2014/main" id="{532904E0-BD95-47FE-8467-AFAEFC6AAB6C}"/>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8" name="Freeform 49">
              <a:extLst>
                <a:ext uri="{FF2B5EF4-FFF2-40B4-BE49-F238E27FC236}">
                  <a16:creationId xmlns:a16="http://schemas.microsoft.com/office/drawing/2014/main" id="{EE067328-8325-4EDC-9B0E-249D98AF2248}"/>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89" name="Freeform 50">
              <a:extLst>
                <a:ext uri="{FF2B5EF4-FFF2-40B4-BE49-F238E27FC236}">
                  <a16:creationId xmlns:a16="http://schemas.microsoft.com/office/drawing/2014/main" id="{FE6D58E0-3CBC-4EF2-8602-1F1443409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0" name="Freeform 51">
              <a:extLst>
                <a:ext uri="{FF2B5EF4-FFF2-40B4-BE49-F238E27FC236}">
                  <a16:creationId xmlns:a16="http://schemas.microsoft.com/office/drawing/2014/main" id="{A540C51A-ADC8-4601-B5AA-A99D0DAC900A}"/>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1" name="Freeform 52">
              <a:extLst>
                <a:ext uri="{FF2B5EF4-FFF2-40B4-BE49-F238E27FC236}">
                  <a16:creationId xmlns:a16="http://schemas.microsoft.com/office/drawing/2014/main" id="{D00811B7-7E43-45EA-8E0E-370C388D72F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2" name="Freeform 53">
              <a:extLst>
                <a:ext uri="{FF2B5EF4-FFF2-40B4-BE49-F238E27FC236}">
                  <a16:creationId xmlns:a16="http://schemas.microsoft.com/office/drawing/2014/main" id="{1D818141-D0FA-4D72-B8AD-78E6BCBDF381}"/>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3" name="Freeform 54">
              <a:extLst>
                <a:ext uri="{FF2B5EF4-FFF2-40B4-BE49-F238E27FC236}">
                  <a16:creationId xmlns:a16="http://schemas.microsoft.com/office/drawing/2014/main" id="{56C15302-16A9-421B-ABD2-0E2AE03A1A7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4" name="Freeform 55">
              <a:extLst>
                <a:ext uri="{FF2B5EF4-FFF2-40B4-BE49-F238E27FC236}">
                  <a16:creationId xmlns:a16="http://schemas.microsoft.com/office/drawing/2014/main" id="{3B36BC11-8A39-4060-89B3-3F68F20F514F}"/>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5" name="Freeform 56">
              <a:extLst>
                <a:ext uri="{FF2B5EF4-FFF2-40B4-BE49-F238E27FC236}">
                  <a16:creationId xmlns:a16="http://schemas.microsoft.com/office/drawing/2014/main" id="{9A604842-442A-4AC7-8CF8-AF3B6C0A768C}"/>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6" name="Freeform 57">
              <a:extLst>
                <a:ext uri="{FF2B5EF4-FFF2-40B4-BE49-F238E27FC236}">
                  <a16:creationId xmlns:a16="http://schemas.microsoft.com/office/drawing/2014/main" id="{8E5AF6BD-F9F0-4306-BE6A-01192D38ED18}"/>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7" name="Freeform 58">
              <a:extLst>
                <a:ext uri="{FF2B5EF4-FFF2-40B4-BE49-F238E27FC236}">
                  <a16:creationId xmlns:a16="http://schemas.microsoft.com/office/drawing/2014/main" id="{AA64BF41-A39C-4080-9E34-4C723236C48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8" name="Freeform 59">
              <a:extLst>
                <a:ext uri="{FF2B5EF4-FFF2-40B4-BE49-F238E27FC236}">
                  <a16:creationId xmlns:a16="http://schemas.microsoft.com/office/drawing/2014/main" id="{B675F4D5-7A6D-4C8E-A9F0-360004B5E92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99" name="Freeform 60">
              <a:extLst>
                <a:ext uri="{FF2B5EF4-FFF2-40B4-BE49-F238E27FC236}">
                  <a16:creationId xmlns:a16="http://schemas.microsoft.com/office/drawing/2014/main" id="{85DEC662-1A2A-4AEA-8E4F-D3E1AD9E426E}"/>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0" name="Freeform 61">
              <a:extLst>
                <a:ext uri="{FF2B5EF4-FFF2-40B4-BE49-F238E27FC236}">
                  <a16:creationId xmlns:a16="http://schemas.microsoft.com/office/drawing/2014/main" id="{0C30D195-16A6-4BE4-9295-10800D45BF25}"/>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301" name="Freeform 62">
              <a:extLst>
                <a:ext uri="{FF2B5EF4-FFF2-40B4-BE49-F238E27FC236}">
                  <a16:creationId xmlns:a16="http://schemas.microsoft.com/office/drawing/2014/main" id="{F58BE6EC-96DF-47C7-977F-435A400B2D5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804" r:id="rId1"/>
    <p:sldLayoutId id="2147483666" r:id="rId2"/>
    <p:sldLayoutId id="2147483806" r:id="rId3"/>
    <p:sldLayoutId id="2147483805" r:id="rId4"/>
    <p:sldLayoutId id="2147483766" r:id="rId5"/>
    <p:sldLayoutId id="2147483667" r:id="rId6"/>
    <p:sldLayoutId id="2147483713" r:id="rId7"/>
    <p:sldLayoutId id="2147483668" r:id="rId8"/>
    <p:sldLayoutId id="2147483669" r:id="rId9"/>
    <p:sldLayoutId id="2147483807" r:id="rId10"/>
    <p:sldLayoutId id="2147483808" r:id="rId11"/>
    <p:sldLayoutId id="2147483809" r:id="rId12"/>
    <p:sldLayoutId id="2147483767" r:id="rId13"/>
    <p:sldLayoutId id="2147483670" r:id="rId14"/>
    <p:sldLayoutId id="2147483672" r:id="rId15"/>
    <p:sldLayoutId id="2147483673" r:id="rId16"/>
    <p:sldLayoutId id="2147483674" r:id="rId17"/>
    <p:sldLayoutId id="2147483816" r:id="rId18"/>
    <p:sldLayoutId id="2147483817" r:id="rId19"/>
    <p:sldLayoutId id="2147483810" r:id="rId20"/>
    <p:sldLayoutId id="2147483671" r:id="rId21"/>
    <p:sldLayoutId id="2147483811" r:id="rId22"/>
    <p:sldLayoutId id="2147483812" r:id="rId23"/>
    <p:sldLayoutId id="2147483813" r:id="rId24"/>
    <p:sldLayoutId id="2147483869"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071576" y="6172508"/>
            <a:ext cx="5192260"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68" name="Logo">
            <a:extLst>
              <a:ext uri="{FF2B5EF4-FFF2-40B4-BE49-F238E27FC236}">
                <a16:creationId xmlns:a16="http://schemas.microsoft.com/office/drawing/2014/main" id="{B803B149-B41B-499F-9FC0-955850A85ADB}"/>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69" name="AutoShape 3">
              <a:extLst>
                <a:ext uri="{FF2B5EF4-FFF2-40B4-BE49-F238E27FC236}">
                  <a16:creationId xmlns:a16="http://schemas.microsoft.com/office/drawing/2014/main" id="{BBBCE4DB-013B-438C-9AA6-31C9EA32B514}"/>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0" name="Rectangle 5">
              <a:extLst>
                <a:ext uri="{FF2B5EF4-FFF2-40B4-BE49-F238E27FC236}">
                  <a16:creationId xmlns:a16="http://schemas.microsoft.com/office/drawing/2014/main" id="{7EA17C60-D41B-4A6A-94E8-5EAE0A2144A8}"/>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1" name="Freeform 6">
              <a:extLst>
                <a:ext uri="{FF2B5EF4-FFF2-40B4-BE49-F238E27FC236}">
                  <a16:creationId xmlns:a16="http://schemas.microsoft.com/office/drawing/2014/main" id="{70D13D2E-C1B0-4664-9A0C-EE805FAFADE7}"/>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2" name="Freeform 7">
              <a:extLst>
                <a:ext uri="{FF2B5EF4-FFF2-40B4-BE49-F238E27FC236}">
                  <a16:creationId xmlns:a16="http://schemas.microsoft.com/office/drawing/2014/main" id="{49BEE1B4-4D5B-4ACA-97F5-ECB05AB1682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Freeform 8">
              <a:extLst>
                <a:ext uri="{FF2B5EF4-FFF2-40B4-BE49-F238E27FC236}">
                  <a16:creationId xmlns:a16="http://schemas.microsoft.com/office/drawing/2014/main" id="{E24F5D5C-EAB8-42D6-9839-F31D01F7E487}"/>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4" name="Freeform 9">
              <a:extLst>
                <a:ext uri="{FF2B5EF4-FFF2-40B4-BE49-F238E27FC236}">
                  <a16:creationId xmlns:a16="http://schemas.microsoft.com/office/drawing/2014/main" id="{36F04913-2817-4D9D-B732-3891E2FEE5D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5" name="Freeform 10">
              <a:extLst>
                <a:ext uri="{FF2B5EF4-FFF2-40B4-BE49-F238E27FC236}">
                  <a16:creationId xmlns:a16="http://schemas.microsoft.com/office/drawing/2014/main" id="{F6F108D7-61FC-4552-A6C6-F776859AF22F}"/>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11">
              <a:extLst>
                <a:ext uri="{FF2B5EF4-FFF2-40B4-BE49-F238E27FC236}">
                  <a16:creationId xmlns:a16="http://schemas.microsoft.com/office/drawing/2014/main" id="{FCE61164-07A5-4E63-82D1-E78DFEF2F03B}"/>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12">
              <a:extLst>
                <a:ext uri="{FF2B5EF4-FFF2-40B4-BE49-F238E27FC236}">
                  <a16:creationId xmlns:a16="http://schemas.microsoft.com/office/drawing/2014/main" id="{8193CDC1-3782-4A48-9E1B-5819AB37BEAD}"/>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13">
              <a:extLst>
                <a:ext uri="{FF2B5EF4-FFF2-40B4-BE49-F238E27FC236}">
                  <a16:creationId xmlns:a16="http://schemas.microsoft.com/office/drawing/2014/main" id="{4B69E07D-C95A-4CF6-920A-6960ECC5B93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14">
              <a:extLst>
                <a:ext uri="{FF2B5EF4-FFF2-40B4-BE49-F238E27FC236}">
                  <a16:creationId xmlns:a16="http://schemas.microsoft.com/office/drawing/2014/main" id="{C0C3ED6E-B520-4207-89C0-1950FBDEC10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5">
              <a:extLst>
                <a:ext uri="{FF2B5EF4-FFF2-40B4-BE49-F238E27FC236}">
                  <a16:creationId xmlns:a16="http://schemas.microsoft.com/office/drawing/2014/main" id="{D9D971AC-57A8-4611-9B43-6AEB7862FC7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6">
              <a:extLst>
                <a:ext uri="{FF2B5EF4-FFF2-40B4-BE49-F238E27FC236}">
                  <a16:creationId xmlns:a16="http://schemas.microsoft.com/office/drawing/2014/main" id="{27CDD09D-5D80-4974-8AA5-9B07C7EB3127}"/>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7">
              <a:extLst>
                <a:ext uri="{FF2B5EF4-FFF2-40B4-BE49-F238E27FC236}">
                  <a16:creationId xmlns:a16="http://schemas.microsoft.com/office/drawing/2014/main" id="{09C39240-3CC4-4B69-9A2F-3AC311418B0F}"/>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8">
              <a:extLst>
                <a:ext uri="{FF2B5EF4-FFF2-40B4-BE49-F238E27FC236}">
                  <a16:creationId xmlns:a16="http://schemas.microsoft.com/office/drawing/2014/main" id="{605D2F78-DA9B-4EA6-ABDB-70FA1F126487}"/>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9">
              <a:extLst>
                <a:ext uri="{FF2B5EF4-FFF2-40B4-BE49-F238E27FC236}">
                  <a16:creationId xmlns:a16="http://schemas.microsoft.com/office/drawing/2014/main" id="{EFC97DC7-387C-4BC1-AA4F-32D77EDD683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20">
              <a:extLst>
                <a:ext uri="{FF2B5EF4-FFF2-40B4-BE49-F238E27FC236}">
                  <a16:creationId xmlns:a16="http://schemas.microsoft.com/office/drawing/2014/main" id="{D29BE2EF-3C7B-46F0-8D9D-CBF48F11161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Rectangle 21">
              <a:extLst>
                <a:ext uri="{FF2B5EF4-FFF2-40B4-BE49-F238E27FC236}">
                  <a16:creationId xmlns:a16="http://schemas.microsoft.com/office/drawing/2014/main" id="{473CDD35-3F48-4542-A300-62387F98F462}"/>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22">
              <a:extLst>
                <a:ext uri="{FF2B5EF4-FFF2-40B4-BE49-F238E27FC236}">
                  <a16:creationId xmlns:a16="http://schemas.microsoft.com/office/drawing/2014/main" id="{3A8C4509-24CA-4DE3-8A2E-92A441444CF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23">
              <a:extLst>
                <a:ext uri="{FF2B5EF4-FFF2-40B4-BE49-F238E27FC236}">
                  <a16:creationId xmlns:a16="http://schemas.microsoft.com/office/drawing/2014/main" id="{DBE8CE2B-9910-47C8-A1E7-DEC8FAE143FE}"/>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24">
              <a:extLst>
                <a:ext uri="{FF2B5EF4-FFF2-40B4-BE49-F238E27FC236}">
                  <a16:creationId xmlns:a16="http://schemas.microsoft.com/office/drawing/2014/main" id="{74FDC894-02A9-483E-A481-581FBB1C828D}"/>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5">
              <a:extLst>
                <a:ext uri="{FF2B5EF4-FFF2-40B4-BE49-F238E27FC236}">
                  <a16:creationId xmlns:a16="http://schemas.microsoft.com/office/drawing/2014/main" id="{C22272A0-028A-4664-A327-9C81DC015E01}"/>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Freeform 26">
              <a:extLst>
                <a:ext uri="{FF2B5EF4-FFF2-40B4-BE49-F238E27FC236}">
                  <a16:creationId xmlns:a16="http://schemas.microsoft.com/office/drawing/2014/main" id="{3F29382A-05E1-4A4A-AEEB-11DA77A8DF6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7">
              <a:extLst>
                <a:ext uri="{FF2B5EF4-FFF2-40B4-BE49-F238E27FC236}">
                  <a16:creationId xmlns:a16="http://schemas.microsoft.com/office/drawing/2014/main" id="{37A5BC7C-B9A3-4B26-BD96-8E02FA5FD92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8">
              <a:extLst>
                <a:ext uri="{FF2B5EF4-FFF2-40B4-BE49-F238E27FC236}">
                  <a16:creationId xmlns:a16="http://schemas.microsoft.com/office/drawing/2014/main" id="{95AC5666-A5A3-4CA4-805F-D4A933C208A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9">
              <a:extLst>
                <a:ext uri="{FF2B5EF4-FFF2-40B4-BE49-F238E27FC236}">
                  <a16:creationId xmlns:a16="http://schemas.microsoft.com/office/drawing/2014/main" id="{EE5663A9-BB55-47DD-8778-E6C08EC12B36}"/>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30">
              <a:extLst>
                <a:ext uri="{FF2B5EF4-FFF2-40B4-BE49-F238E27FC236}">
                  <a16:creationId xmlns:a16="http://schemas.microsoft.com/office/drawing/2014/main" id="{9567F58F-F6AE-4FB9-B57B-255001CEAE14}"/>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31">
              <a:extLst>
                <a:ext uri="{FF2B5EF4-FFF2-40B4-BE49-F238E27FC236}">
                  <a16:creationId xmlns:a16="http://schemas.microsoft.com/office/drawing/2014/main" id="{4608805A-7354-455D-B944-54AD0B3E127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32">
              <a:extLst>
                <a:ext uri="{FF2B5EF4-FFF2-40B4-BE49-F238E27FC236}">
                  <a16:creationId xmlns:a16="http://schemas.microsoft.com/office/drawing/2014/main" id="{60F0B1EB-E094-4495-95C7-9E119EC3F5E6}"/>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34">
              <a:extLst>
                <a:ext uri="{FF2B5EF4-FFF2-40B4-BE49-F238E27FC236}">
                  <a16:creationId xmlns:a16="http://schemas.microsoft.com/office/drawing/2014/main" id="{FD329B09-36FF-4AA7-B532-2C3A18BA769D}"/>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35">
              <a:extLst>
                <a:ext uri="{FF2B5EF4-FFF2-40B4-BE49-F238E27FC236}">
                  <a16:creationId xmlns:a16="http://schemas.microsoft.com/office/drawing/2014/main" id="{2BCD7A5E-2351-40EE-B5B6-621C3DFD17B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6">
              <a:extLst>
                <a:ext uri="{FF2B5EF4-FFF2-40B4-BE49-F238E27FC236}">
                  <a16:creationId xmlns:a16="http://schemas.microsoft.com/office/drawing/2014/main" id="{935E87C7-1282-46FC-AEFB-A6EA30C5ECDF}"/>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7">
              <a:extLst>
                <a:ext uri="{FF2B5EF4-FFF2-40B4-BE49-F238E27FC236}">
                  <a16:creationId xmlns:a16="http://schemas.microsoft.com/office/drawing/2014/main" id="{FF6329C9-6E47-4A52-92D7-1E0D8446210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8">
              <a:extLst>
                <a:ext uri="{FF2B5EF4-FFF2-40B4-BE49-F238E27FC236}">
                  <a16:creationId xmlns:a16="http://schemas.microsoft.com/office/drawing/2014/main" id="{AD5D3393-7BB8-4477-84C5-E7BA17C2538E}"/>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9">
              <a:extLst>
                <a:ext uri="{FF2B5EF4-FFF2-40B4-BE49-F238E27FC236}">
                  <a16:creationId xmlns:a16="http://schemas.microsoft.com/office/drawing/2014/main" id="{76694368-C80D-4E9C-8EF5-9A9129563E8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40">
              <a:extLst>
                <a:ext uri="{FF2B5EF4-FFF2-40B4-BE49-F238E27FC236}">
                  <a16:creationId xmlns:a16="http://schemas.microsoft.com/office/drawing/2014/main" id="{CA445A90-D920-4111-ABBD-0DF49C2A779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41">
              <a:extLst>
                <a:ext uri="{FF2B5EF4-FFF2-40B4-BE49-F238E27FC236}">
                  <a16:creationId xmlns:a16="http://schemas.microsoft.com/office/drawing/2014/main" id="{B275A268-F5D1-4581-A53C-5CF96502718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42">
              <a:extLst>
                <a:ext uri="{FF2B5EF4-FFF2-40B4-BE49-F238E27FC236}">
                  <a16:creationId xmlns:a16="http://schemas.microsoft.com/office/drawing/2014/main" id="{371F787B-C49F-4BDC-90C0-ABC88B2367E4}"/>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43">
              <a:extLst>
                <a:ext uri="{FF2B5EF4-FFF2-40B4-BE49-F238E27FC236}">
                  <a16:creationId xmlns:a16="http://schemas.microsoft.com/office/drawing/2014/main" id="{259540BD-2C80-4002-92A3-478FEFBEAF2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44">
              <a:extLst>
                <a:ext uri="{FF2B5EF4-FFF2-40B4-BE49-F238E27FC236}">
                  <a16:creationId xmlns:a16="http://schemas.microsoft.com/office/drawing/2014/main" id="{9AF9A974-5C0B-41B5-BEB3-4B05E95D2848}"/>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5">
              <a:extLst>
                <a:ext uri="{FF2B5EF4-FFF2-40B4-BE49-F238E27FC236}">
                  <a16:creationId xmlns:a16="http://schemas.microsoft.com/office/drawing/2014/main" id="{8A318063-D5A8-4E5A-A59F-15204F378CE0}"/>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6">
              <a:extLst>
                <a:ext uri="{FF2B5EF4-FFF2-40B4-BE49-F238E27FC236}">
                  <a16:creationId xmlns:a16="http://schemas.microsoft.com/office/drawing/2014/main" id="{792EDEEA-E3C2-437D-A056-D7EE9696FC8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7">
              <a:extLst>
                <a:ext uri="{FF2B5EF4-FFF2-40B4-BE49-F238E27FC236}">
                  <a16:creationId xmlns:a16="http://schemas.microsoft.com/office/drawing/2014/main" id="{BEF99913-A418-44A8-ACAC-E6C142451F7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8">
              <a:extLst>
                <a:ext uri="{FF2B5EF4-FFF2-40B4-BE49-F238E27FC236}">
                  <a16:creationId xmlns:a16="http://schemas.microsoft.com/office/drawing/2014/main" id="{22F79EB7-775C-41F7-93C7-10B8FD3E2B2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9">
              <a:extLst>
                <a:ext uri="{FF2B5EF4-FFF2-40B4-BE49-F238E27FC236}">
                  <a16:creationId xmlns:a16="http://schemas.microsoft.com/office/drawing/2014/main" id="{A474B33B-2511-4D94-9601-D21A6945F0D5}"/>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50">
              <a:extLst>
                <a:ext uri="{FF2B5EF4-FFF2-40B4-BE49-F238E27FC236}">
                  <a16:creationId xmlns:a16="http://schemas.microsoft.com/office/drawing/2014/main" id="{B7752B3B-1142-40C5-BB5D-1022AB3190C9}"/>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51">
              <a:extLst>
                <a:ext uri="{FF2B5EF4-FFF2-40B4-BE49-F238E27FC236}">
                  <a16:creationId xmlns:a16="http://schemas.microsoft.com/office/drawing/2014/main" id="{FF04A30F-7554-4704-92C4-24A1FE2D29B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52">
              <a:extLst>
                <a:ext uri="{FF2B5EF4-FFF2-40B4-BE49-F238E27FC236}">
                  <a16:creationId xmlns:a16="http://schemas.microsoft.com/office/drawing/2014/main" id="{84B35B5F-9F52-4E51-9EBA-412A744201AA}"/>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53">
              <a:extLst>
                <a:ext uri="{FF2B5EF4-FFF2-40B4-BE49-F238E27FC236}">
                  <a16:creationId xmlns:a16="http://schemas.microsoft.com/office/drawing/2014/main" id="{9F503DCF-B3C8-4F56-A3E7-3B8E1C4BD968}"/>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54">
              <a:extLst>
                <a:ext uri="{FF2B5EF4-FFF2-40B4-BE49-F238E27FC236}">
                  <a16:creationId xmlns:a16="http://schemas.microsoft.com/office/drawing/2014/main" id="{926872D5-9C90-4A2F-BD60-32825FA331D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5">
              <a:extLst>
                <a:ext uri="{FF2B5EF4-FFF2-40B4-BE49-F238E27FC236}">
                  <a16:creationId xmlns:a16="http://schemas.microsoft.com/office/drawing/2014/main" id="{91C9239F-4EC6-481F-BE2A-5AB8147593FC}"/>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6">
              <a:extLst>
                <a:ext uri="{FF2B5EF4-FFF2-40B4-BE49-F238E27FC236}">
                  <a16:creationId xmlns:a16="http://schemas.microsoft.com/office/drawing/2014/main" id="{2B246FF1-5B38-4735-8A69-4DFAC0FDB178}"/>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7">
              <a:extLst>
                <a:ext uri="{FF2B5EF4-FFF2-40B4-BE49-F238E27FC236}">
                  <a16:creationId xmlns:a16="http://schemas.microsoft.com/office/drawing/2014/main" id="{80E2F93F-CF62-4827-B469-BD1DC1C0268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8">
              <a:extLst>
                <a:ext uri="{FF2B5EF4-FFF2-40B4-BE49-F238E27FC236}">
                  <a16:creationId xmlns:a16="http://schemas.microsoft.com/office/drawing/2014/main" id="{7693AE98-AD59-4AA2-A2A3-1B7DF6DE2D74}"/>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9">
              <a:extLst>
                <a:ext uri="{FF2B5EF4-FFF2-40B4-BE49-F238E27FC236}">
                  <a16:creationId xmlns:a16="http://schemas.microsoft.com/office/drawing/2014/main" id="{E9529918-00E4-48E2-8A3E-555154E7BB75}"/>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60">
              <a:extLst>
                <a:ext uri="{FF2B5EF4-FFF2-40B4-BE49-F238E27FC236}">
                  <a16:creationId xmlns:a16="http://schemas.microsoft.com/office/drawing/2014/main" id="{C04C964F-D056-4A9C-BB02-E4C99C1AF764}"/>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61">
              <a:extLst>
                <a:ext uri="{FF2B5EF4-FFF2-40B4-BE49-F238E27FC236}">
                  <a16:creationId xmlns:a16="http://schemas.microsoft.com/office/drawing/2014/main" id="{DBBECD31-03DE-4C1A-BFCA-95657470CC41}"/>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62">
              <a:extLst>
                <a:ext uri="{FF2B5EF4-FFF2-40B4-BE49-F238E27FC236}">
                  <a16:creationId xmlns:a16="http://schemas.microsoft.com/office/drawing/2014/main" id="{F7D50739-B912-4DA8-82D0-793DF547E73A}"/>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 id="2147483829" r:id="rId12"/>
    <p:sldLayoutId id="2147483830" r:id="rId13"/>
    <p:sldLayoutId id="2147483831" r:id="rId14"/>
    <p:sldLayoutId id="2147483832" r:id="rId15"/>
    <p:sldLayoutId id="2147483868" r:id="rId16"/>
    <p:sldLayoutId id="2147483833" r:id="rId17"/>
    <p:sldLayoutId id="2147483834" r:id="rId18"/>
    <p:sldLayoutId id="2147483835" r:id="rId19"/>
    <p:sldLayoutId id="2147483836" r:id="rId20"/>
    <p:sldLayoutId id="2147483837" r:id="rId21"/>
    <p:sldLayoutId id="2147483838" r:id="rId22"/>
    <p:sldLayoutId id="2147483839" r:id="rId23"/>
    <p:sldLayoutId id="2147483840" r:id="rId24"/>
    <p:sldLayoutId id="2147483841" r:id="rId25"/>
    <p:sldLayoutId id="2147483842" r:id="rId26"/>
    <p:sldLayoutId id="2147483843" r:id="rId27"/>
    <p:sldLayoutId id="2147483772" r:id="rId28"/>
    <p:sldLayoutId id="2147483773" r:id="rId29"/>
    <p:sldLayoutId id="2147483774" r:id="rId30"/>
    <p:sldLayoutId id="2147483775" r:id="rId31"/>
    <p:sldLayoutId id="2147483844" r:id="rId32"/>
    <p:sldLayoutId id="2147483845" r:id="rId33"/>
    <p:sldLayoutId id="2147483846" r:id="rId34"/>
    <p:sldLayoutId id="2147483779" r:id="rId35"/>
    <p:sldLayoutId id="2147483780" r:id="rId36"/>
    <p:sldLayoutId id="2147483781" r:id="rId37"/>
    <p:sldLayoutId id="2147483782" r:id="rId38"/>
    <p:sldLayoutId id="2147483783" r:id="rId39"/>
    <p:sldLayoutId id="2147483866" r:id="rId40"/>
    <p:sldLayoutId id="2147483867" r:id="rId41"/>
    <p:sldLayoutId id="2147483847" r:id="rId42"/>
    <p:sldLayoutId id="2147483848" r:id="rId43"/>
    <p:sldLayoutId id="2147483849" r:id="rId44"/>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48" name="Background shape">
            <a:extLst>
              <a:ext uri="{FF2B5EF4-FFF2-40B4-BE49-F238E27FC236}">
                <a16:creationId xmlns:a16="http://schemas.microsoft.com/office/drawing/2014/main" id="{6C02D648-4BAC-4912-B2BF-F533637F574A}"/>
              </a:ext>
              <a:ext uri="{C183D7F6-B498-43B3-948B-1728B52AA6E4}">
                <adec:decorative xmlns:adec="http://schemas.microsoft.com/office/drawing/2017/decorative" val="1"/>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277357" y="395066"/>
            <a:ext cx="7516216"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26571" y="1532415"/>
            <a:ext cx="8467006"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26571" y="6172508"/>
            <a:ext cx="5937265"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6309737" y="6172508"/>
            <a:ext cx="1863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15/6/2023</a:t>
            </a:fld>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8220048" y="6172508"/>
            <a:ext cx="56526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30" name="Logo">
            <a:extLst>
              <a:ext uri="{FF2B5EF4-FFF2-40B4-BE49-F238E27FC236}">
                <a16:creationId xmlns:a16="http://schemas.microsoft.com/office/drawing/2014/main" id="{306309D1-1A80-489B-9D19-DC11A2F3146D}"/>
              </a:ext>
              <a:ext uri="{C183D7F6-B498-43B3-948B-1728B52AA6E4}">
                <adec:decorative xmlns:adec="http://schemas.microsoft.com/office/drawing/2017/decorative" val="1"/>
              </a:ext>
            </a:extLst>
          </p:cNvPr>
          <p:cNvGrpSpPr>
            <a:grpSpLocks noChangeAspect="1"/>
          </p:cNvGrpSpPr>
          <p:nvPr userDrawn="1"/>
        </p:nvGrpSpPr>
        <p:grpSpPr bwMode="auto">
          <a:xfrm>
            <a:off x="423071" y="432000"/>
            <a:ext cx="718160" cy="720000"/>
            <a:chOff x="2864" y="1181"/>
            <a:chExt cx="1952" cy="1957"/>
          </a:xfrm>
        </p:grpSpPr>
        <p:sp>
          <p:nvSpPr>
            <p:cNvPr id="131" name="AutoShape 3">
              <a:extLst>
                <a:ext uri="{FF2B5EF4-FFF2-40B4-BE49-F238E27FC236}">
                  <a16:creationId xmlns:a16="http://schemas.microsoft.com/office/drawing/2014/main" id="{53E8B148-3FFC-4AE7-96CE-14D77B08706B}"/>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2" name="Rectangle 5">
              <a:extLst>
                <a:ext uri="{FF2B5EF4-FFF2-40B4-BE49-F238E27FC236}">
                  <a16:creationId xmlns:a16="http://schemas.microsoft.com/office/drawing/2014/main" id="{5595D8AB-BC6B-4221-9044-E5611AD43303}"/>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Freeform 6">
              <a:extLst>
                <a:ext uri="{FF2B5EF4-FFF2-40B4-BE49-F238E27FC236}">
                  <a16:creationId xmlns:a16="http://schemas.microsoft.com/office/drawing/2014/main" id="{E8FDD948-1479-49ED-A944-B04F4EB804F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7">
              <a:extLst>
                <a:ext uri="{FF2B5EF4-FFF2-40B4-BE49-F238E27FC236}">
                  <a16:creationId xmlns:a16="http://schemas.microsoft.com/office/drawing/2014/main" id="{B6A5E821-D9FB-4AA4-AAD7-26841E8273E9}"/>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8">
              <a:extLst>
                <a:ext uri="{FF2B5EF4-FFF2-40B4-BE49-F238E27FC236}">
                  <a16:creationId xmlns:a16="http://schemas.microsoft.com/office/drawing/2014/main" id="{3E111E6F-E832-494E-B349-A5A45DA17DDC}"/>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9">
              <a:extLst>
                <a:ext uri="{FF2B5EF4-FFF2-40B4-BE49-F238E27FC236}">
                  <a16:creationId xmlns:a16="http://schemas.microsoft.com/office/drawing/2014/main" id="{1E8A5B36-7BDD-46F1-8FBA-888746DA0844}"/>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10">
              <a:extLst>
                <a:ext uri="{FF2B5EF4-FFF2-40B4-BE49-F238E27FC236}">
                  <a16:creationId xmlns:a16="http://schemas.microsoft.com/office/drawing/2014/main" id="{A5593ADF-6E06-4513-B71F-E39C5F813814}"/>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1">
              <a:extLst>
                <a:ext uri="{FF2B5EF4-FFF2-40B4-BE49-F238E27FC236}">
                  <a16:creationId xmlns:a16="http://schemas.microsoft.com/office/drawing/2014/main" id="{184EABFB-192C-4E40-A248-8136D011703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2">
              <a:extLst>
                <a:ext uri="{FF2B5EF4-FFF2-40B4-BE49-F238E27FC236}">
                  <a16:creationId xmlns:a16="http://schemas.microsoft.com/office/drawing/2014/main" id="{D7ADC52B-3E0B-4C37-8A0B-FDC188F8915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0" name="Freeform 13">
              <a:extLst>
                <a:ext uri="{FF2B5EF4-FFF2-40B4-BE49-F238E27FC236}">
                  <a16:creationId xmlns:a16="http://schemas.microsoft.com/office/drawing/2014/main" id="{A99CF70B-EF67-4F9C-8E16-207F29F00722}"/>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4">
              <a:extLst>
                <a:ext uri="{FF2B5EF4-FFF2-40B4-BE49-F238E27FC236}">
                  <a16:creationId xmlns:a16="http://schemas.microsoft.com/office/drawing/2014/main" id="{E6D0C260-4520-409A-A4EC-BBE0823409EF}"/>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5">
              <a:extLst>
                <a:ext uri="{FF2B5EF4-FFF2-40B4-BE49-F238E27FC236}">
                  <a16:creationId xmlns:a16="http://schemas.microsoft.com/office/drawing/2014/main" id="{8E30C82F-6061-4285-B86F-6C73C1C56EEB}"/>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6">
              <a:extLst>
                <a:ext uri="{FF2B5EF4-FFF2-40B4-BE49-F238E27FC236}">
                  <a16:creationId xmlns:a16="http://schemas.microsoft.com/office/drawing/2014/main" id="{F898857C-4449-4CAF-A244-F7EC4D2CC1BC}"/>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7">
              <a:extLst>
                <a:ext uri="{FF2B5EF4-FFF2-40B4-BE49-F238E27FC236}">
                  <a16:creationId xmlns:a16="http://schemas.microsoft.com/office/drawing/2014/main" id="{752B8CC7-045E-4C03-8AAE-BE2B0550C4DC}"/>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8">
              <a:extLst>
                <a:ext uri="{FF2B5EF4-FFF2-40B4-BE49-F238E27FC236}">
                  <a16:creationId xmlns:a16="http://schemas.microsoft.com/office/drawing/2014/main" id="{72A3F1A3-252E-4687-BA0C-01A64F37017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9">
              <a:extLst>
                <a:ext uri="{FF2B5EF4-FFF2-40B4-BE49-F238E27FC236}">
                  <a16:creationId xmlns:a16="http://schemas.microsoft.com/office/drawing/2014/main" id="{4F43DD97-6C80-4B05-8F87-6D5D766799B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20">
              <a:extLst>
                <a:ext uri="{FF2B5EF4-FFF2-40B4-BE49-F238E27FC236}">
                  <a16:creationId xmlns:a16="http://schemas.microsoft.com/office/drawing/2014/main" id="{F0D565F8-9700-4A64-BBF5-D13F0330C1C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Rectangle 21">
              <a:extLst>
                <a:ext uri="{FF2B5EF4-FFF2-40B4-BE49-F238E27FC236}">
                  <a16:creationId xmlns:a16="http://schemas.microsoft.com/office/drawing/2014/main" id="{4A269CB1-B43E-4DE9-B9AA-FEBADD174A58}"/>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2">
              <a:extLst>
                <a:ext uri="{FF2B5EF4-FFF2-40B4-BE49-F238E27FC236}">
                  <a16:creationId xmlns:a16="http://schemas.microsoft.com/office/drawing/2014/main" id="{17699AF0-2BD2-49DE-B08C-5E3649FB96C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Freeform 23">
              <a:extLst>
                <a:ext uri="{FF2B5EF4-FFF2-40B4-BE49-F238E27FC236}">
                  <a16:creationId xmlns:a16="http://schemas.microsoft.com/office/drawing/2014/main" id="{23956C6A-C53B-43E6-8C03-8BF9D82002F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4">
              <a:extLst>
                <a:ext uri="{FF2B5EF4-FFF2-40B4-BE49-F238E27FC236}">
                  <a16:creationId xmlns:a16="http://schemas.microsoft.com/office/drawing/2014/main" id="{8138C29C-F244-4059-AA2C-E4367B5293C2}"/>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5">
              <a:extLst>
                <a:ext uri="{FF2B5EF4-FFF2-40B4-BE49-F238E27FC236}">
                  <a16:creationId xmlns:a16="http://schemas.microsoft.com/office/drawing/2014/main" id="{6831799F-73AF-4524-9EF6-6D64F29D4C6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6">
              <a:extLst>
                <a:ext uri="{FF2B5EF4-FFF2-40B4-BE49-F238E27FC236}">
                  <a16:creationId xmlns:a16="http://schemas.microsoft.com/office/drawing/2014/main" id="{A3D51B26-6CD5-45B6-B86A-E34EBE28D427}"/>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7">
              <a:extLst>
                <a:ext uri="{FF2B5EF4-FFF2-40B4-BE49-F238E27FC236}">
                  <a16:creationId xmlns:a16="http://schemas.microsoft.com/office/drawing/2014/main" id="{19F87B0A-EADC-4271-BCE4-D3AABD1726CF}"/>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8">
              <a:extLst>
                <a:ext uri="{FF2B5EF4-FFF2-40B4-BE49-F238E27FC236}">
                  <a16:creationId xmlns:a16="http://schemas.microsoft.com/office/drawing/2014/main" id="{C5E79407-1591-4785-87C3-F64A5EC19EB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9">
              <a:extLst>
                <a:ext uri="{FF2B5EF4-FFF2-40B4-BE49-F238E27FC236}">
                  <a16:creationId xmlns:a16="http://schemas.microsoft.com/office/drawing/2014/main" id="{046A34B7-1E65-48E6-B085-30200286AE42}"/>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30">
              <a:extLst>
                <a:ext uri="{FF2B5EF4-FFF2-40B4-BE49-F238E27FC236}">
                  <a16:creationId xmlns:a16="http://schemas.microsoft.com/office/drawing/2014/main" id="{9A2D5CD2-B8A3-4747-B052-95429E23BD9C}"/>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31">
              <a:extLst>
                <a:ext uri="{FF2B5EF4-FFF2-40B4-BE49-F238E27FC236}">
                  <a16:creationId xmlns:a16="http://schemas.microsoft.com/office/drawing/2014/main" id="{D26EFF54-A6AC-4A8A-B743-9FFB09492FB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2">
              <a:extLst>
                <a:ext uri="{FF2B5EF4-FFF2-40B4-BE49-F238E27FC236}">
                  <a16:creationId xmlns:a16="http://schemas.microsoft.com/office/drawing/2014/main" id="{C02F7EEB-ADE5-4029-80D9-A91CE3F3955E}"/>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4">
              <a:extLst>
                <a:ext uri="{FF2B5EF4-FFF2-40B4-BE49-F238E27FC236}">
                  <a16:creationId xmlns:a16="http://schemas.microsoft.com/office/drawing/2014/main" id="{F10B9390-359B-433E-AA2E-147D2D6A266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5">
              <a:extLst>
                <a:ext uri="{FF2B5EF4-FFF2-40B4-BE49-F238E27FC236}">
                  <a16:creationId xmlns:a16="http://schemas.microsoft.com/office/drawing/2014/main" id="{A5C25071-970B-4E59-BFFF-54156E525E4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6">
              <a:extLst>
                <a:ext uri="{FF2B5EF4-FFF2-40B4-BE49-F238E27FC236}">
                  <a16:creationId xmlns:a16="http://schemas.microsoft.com/office/drawing/2014/main" id="{904C913B-6D49-493A-B6EE-D48E286E076E}"/>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7">
              <a:extLst>
                <a:ext uri="{FF2B5EF4-FFF2-40B4-BE49-F238E27FC236}">
                  <a16:creationId xmlns:a16="http://schemas.microsoft.com/office/drawing/2014/main" id="{38393FE5-1AFD-448B-9B85-A90D2012CC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8">
              <a:extLst>
                <a:ext uri="{FF2B5EF4-FFF2-40B4-BE49-F238E27FC236}">
                  <a16:creationId xmlns:a16="http://schemas.microsoft.com/office/drawing/2014/main" id="{45E450C3-6A20-40EF-9C2F-966716675F2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9">
              <a:extLst>
                <a:ext uri="{FF2B5EF4-FFF2-40B4-BE49-F238E27FC236}">
                  <a16:creationId xmlns:a16="http://schemas.microsoft.com/office/drawing/2014/main" id="{81D9C1DA-0F8C-4E9F-BCA6-E6BB361D512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40">
              <a:extLst>
                <a:ext uri="{FF2B5EF4-FFF2-40B4-BE49-F238E27FC236}">
                  <a16:creationId xmlns:a16="http://schemas.microsoft.com/office/drawing/2014/main" id="{E4097583-122C-429E-A6F7-C7A62B68500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41">
              <a:extLst>
                <a:ext uri="{FF2B5EF4-FFF2-40B4-BE49-F238E27FC236}">
                  <a16:creationId xmlns:a16="http://schemas.microsoft.com/office/drawing/2014/main" id="{BCD910FA-F7F4-4979-97D9-21920666FA5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2">
              <a:extLst>
                <a:ext uri="{FF2B5EF4-FFF2-40B4-BE49-F238E27FC236}">
                  <a16:creationId xmlns:a16="http://schemas.microsoft.com/office/drawing/2014/main" id="{70882CF6-4791-4F96-AA9E-8538242052C1}"/>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3">
              <a:extLst>
                <a:ext uri="{FF2B5EF4-FFF2-40B4-BE49-F238E27FC236}">
                  <a16:creationId xmlns:a16="http://schemas.microsoft.com/office/drawing/2014/main" id="{F21F0027-65CF-4615-B6C0-5F0759F17547}"/>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4">
              <a:extLst>
                <a:ext uri="{FF2B5EF4-FFF2-40B4-BE49-F238E27FC236}">
                  <a16:creationId xmlns:a16="http://schemas.microsoft.com/office/drawing/2014/main" id="{A94D3306-A871-4893-B174-81E228B40109}"/>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5">
              <a:extLst>
                <a:ext uri="{FF2B5EF4-FFF2-40B4-BE49-F238E27FC236}">
                  <a16:creationId xmlns:a16="http://schemas.microsoft.com/office/drawing/2014/main" id="{0BBDE06C-503D-4E5C-BBBC-874D0BBE02A6}"/>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6">
              <a:extLst>
                <a:ext uri="{FF2B5EF4-FFF2-40B4-BE49-F238E27FC236}">
                  <a16:creationId xmlns:a16="http://schemas.microsoft.com/office/drawing/2014/main" id="{6D1C41DE-EEF3-4ECA-9EAD-BE0462FDF877}"/>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7">
              <a:extLst>
                <a:ext uri="{FF2B5EF4-FFF2-40B4-BE49-F238E27FC236}">
                  <a16:creationId xmlns:a16="http://schemas.microsoft.com/office/drawing/2014/main" id="{56A588C9-91D5-4825-AA00-EE8E3804195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8">
              <a:extLst>
                <a:ext uri="{FF2B5EF4-FFF2-40B4-BE49-F238E27FC236}">
                  <a16:creationId xmlns:a16="http://schemas.microsoft.com/office/drawing/2014/main" id="{E3A63B43-412F-409B-999C-BA3CFB9C16E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9">
              <a:extLst>
                <a:ext uri="{FF2B5EF4-FFF2-40B4-BE49-F238E27FC236}">
                  <a16:creationId xmlns:a16="http://schemas.microsoft.com/office/drawing/2014/main" id="{59FA81EB-FB40-48E1-B9C8-68D651D88C91}"/>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50">
              <a:extLst>
                <a:ext uri="{FF2B5EF4-FFF2-40B4-BE49-F238E27FC236}">
                  <a16:creationId xmlns:a16="http://schemas.microsoft.com/office/drawing/2014/main" id="{A5A31885-3163-44FD-A28E-3039E5EE7F52}"/>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51">
              <a:extLst>
                <a:ext uri="{FF2B5EF4-FFF2-40B4-BE49-F238E27FC236}">
                  <a16:creationId xmlns:a16="http://schemas.microsoft.com/office/drawing/2014/main" id="{C664BB33-9114-4D5C-A5F6-278F45A396C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2">
              <a:extLst>
                <a:ext uri="{FF2B5EF4-FFF2-40B4-BE49-F238E27FC236}">
                  <a16:creationId xmlns:a16="http://schemas.microsoft.com/office/drawing/2014/main" id="{379786DF-3041-4B9B-9588-392055B75C6E}"/>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3">
              <a:extLst>
                <a:ext uri="{FF2B5EF4-FFF2-40B4-BE49-F238E27FC236}">
                  <a16:creationId xmlns:a16="http://schemas.microsoft.com/office/drawing/2014/main" id="{B9889A8B-4541-4FF2-83EA-D607F8255749}"/>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4">
              <a:extLst>
                <a:ext uri="{FF2B5EF4-FFF2-40B4-BE49-F238E27FC236}">
                  <a16:creationId xmlns:a16="http://schemas.microsoft.com/office/drawing/2014/main" id="{5F98130F-6B3B-4F81-A453-EE8BAE233A63}"/>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5">
              <a:extLst>
                <a:ext uri="{FF2B5EF4-FFF2-40B4-BE49-F238E27FC236}">
                  <a16:creationId xmlns:a16="http://schemas.microsoft.com/office/drawing/2014/main" id="{F555DBC3-30D6-49E6-B10F-F191FB469DC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6">
              <a:extLst>
                <a:ext uri="{FF2B5EF4-FFF2-40B4-BE49-F238E27FC236}">
                  <a16:creationId xmlns:a16="http://schemas.microsoft.com/office/drawing/2014/main" id="{12746F1B-6120-4917-A186-788C35FE47C0}"/>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4C77663C-BE9D-4130-AC27-0D7E99D0EB9F}"/>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3" name="Freeform 58">
              <a:extLst>
                <a:ext uri="{FF2B5EF4-FFF2-40B4-BE49-F238E27FC236}">
                  <a16:creationId xmlns:a16="http://schemas.microsoft.com/office/drawing/2014/main" id="{D8A87A42-184B-4EC9-A8B5-1F9238EDBC97}"/>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4" name="Freeform 59">
              <a:extLst>
                <a:ext uri="{FF2B5EF4-FFF2-40B4-BE49-F238E27FC236}">
                  <a16:creationId xmlns:a16="http://schemas.microsoft.com/office/drawing/2014/main" id="{ECD6E8BB-1309-47D1-A652-482469905D4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5" name="Freeform 60">
              <a:extLst>
                <a:ext uri="{FF2B5EF4-FFF2-40B4-BE49-F238E27FC236}">
                  <a16:creationId xmlns:a16="http://schemas.microsoft.com/office/drawing/2014/main" id="{BC04B05C-9157-4204-93FE-127B78C089D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6" name="Freeform 61">
              <a:extLst>
                <a:ext uri="{FF2B5EF4-FFF2-40B4-BE49-F238E27FC236}">
                  <a16:creationId xmlns:a16="http://schemas.microsoft.com/office/drawing/2014/main" id="{D9167069-059D-4C88-8AE6-BB91C8E9890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7" name="Freeform 62">
              <a:extLst>
                <a:ext uri="{FF2B5EF4-FFF2-40B4-BE49-F238E27FC236}">
                  <a16:creationId xmlns:a16="http://schemas.microsoft.com/office/drawing/2014/main" id="{B0875DD9-C935-4281-9A52-704B28A336D3}"/>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68" r:id="rId5"/>
    <p:sldLayoutId id="2147483726" r:id="rId6"/>
    <p:sldLayoutId id="2147483727" r:id="rId7"/>
    <p:sldLayoutId id="2147483728" r:id="rId8"/>
    <p:sldLayoutId id="2147483729" r:id="rId9"/>
    <p:sldLayoutId id="2147483864" r:id="rId10"/>
    <p:sldLayoutId id="2147483865" r:id="rId11"/>
    <p:sldLayoutId id="2147483732"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 id="2147483858" r:id="rId21"/>
    <p:sldLayoutId id="2147483797" r:id="rId22"/>
    <p:sldLayoutId id="2147483859" r:id="rId23"/>
    <p:sldLayoutId id="2147483860" r:id="rId24"/>
    <p:sldLayoutId id="2147483861" r:id="rId25"/>
  </p:sldLayoutIdLst>
  <p:hf hdr="0" ftr="0" dt="0"/>
  <p:txStyles>
    <p:titleStyle>
      <a:lvl1pPr algn="l" defTabSz="914354"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354"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5989" indent="-215989" algn="l" defTabSz="914354"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1979" indent="-215989" algn="l" defTabSz="914354"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354"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354"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354"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customXml" Target="../ink/ink4.xml"/><Relationship Id="rId3" Type="http://schemas.openxmlformats.org/officeDocument/2006/relationships/image" Target="../media/image12.png"/><Relationship Id="rId7" Type="http://schemas.openxmlformats.org/officeDocument/2006/relationships/image" Target="../media/image14.png"/><Relationship Id="rId2" Type="http://schemas.openxmlformats.org/officeDocument/2006/relationships/customXml" Target="../ink/ink1.xml"/><Relationship Id="rId1" Type="http://schemas.openxmlformats.org/officeDocument/2006/relationships/slideLayout" Target="../slideLayouts/slideLayout6.xml"/><Relationship Id="rId6" Type="http://schemas.openxmlformats.org/officeDocument/2006/relationships/customXml" Target="../ink/ink3.xml"/><Relationship Id="rId5" Type="http://schemas.openxmlformats.org/officeDocument/2006/relationships/image" Target="../media/image13.png"/><Relationship Id="rId4" Type="http://schemas.openxmlformats.org/officeDocument/2006/relationships/customXml" Target="../ink/ink2.xml"/><Relationship Id="rId9" Type="http://schemas.openxmlformats.org/officeDocument/2006/relationships/image" Target="../media/image1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customXml" Target="../ink/ink6.xml"/><Relationship Id="rId5" Type="http://schemas.openxmlformats.org/officeDocument/2006/relationships/image" Target="../media/image17.png"/><Relationship Id="rId4" Type="http://schemas.openxmlformats.org/officeDocument/2006/relationships/customXml" Target="../ink/ink5.xml"/></Relationships>
</file>

<file path=ppt/slides/_rels/slide4.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EE631B-23A6-364E-A2F4-4355776867F3}"/>
              </a:ext>
            </a:extLst>
          </p:cNvPr>
          <p:cNvSpPr>
            <a:spLocks noGrp="1"/>
          </p:cNvSpPr>
          <p:nvPr>
            <p:ph type="subTitle" idx="1"/>
          </p:nvPr>
        </p:nvSpPr>
        <p:spPr/>
        <p:txBody>
          <a:bodyPr/>
          <a:lstStyle/>
          <a:p>
            <a:pPr algn="ctr"/>
            <a:r>
              <a:rPr lang="en-US" dirty="0"/>
              <a:t>Winter Semester</a:t>
            </a:r>
            <a:r>
              <a:rPr lang="en-US"/>
              <a:t>, 2023</a:t>
            </a:r>
            <a:endParaRPr lang="en-US" dirty="0"/>
          </a:p>
          <a:p>
            <a:pPr marL="0" indent="0" algn="ctr">
              <a:buNone/>
            </a:pPr>
            <a:endParaRPr lang="en-US" dirty="0"/>
          </a:p>
        </p:txBody>
      </p:sp>
      <p:sp>
        <p:nvSpPr>
          <p:cNvPr id="5" name="Text Placeholder 4">
            <a:extLst>
              <a:ext uri="{FF2B5EF4-FFF2-40B4-BE49-F238E27FC236}">
                <a16:creationId xmlns:a16="http://schemas.microsoft.com/office/drawing/2014/main" id="{EA752CF1-41DC-B946-BC99-68C5CC88CB85}"/>
              </a:ext>
            </a:extLst>
          </p:cNvPr>
          <p:cNvSpPr>
            <a:spLocks noGrp="1"/>
          </p:cNvSpPr>
          <p:nvPr>
            <p:ph type="body" sz="quarter" idx="17"/>
          </p:nvPr>
        </p:nvSpPr>
        <p:spPr>
          <a:xfrm>
            <a:off x="344179" y="5792476"/>
            <a:ext cx="6471466" cy="1340471"/>
          </a:xfrm>
        </p:spPr>
        <p:txBody>
          <a:bodyPr vert="horz" lIns="91440" tIns="45720" rIns="91440" bIns="45720" rtlCol="0" anchor="t">
            <a:noAutofit/>
          </a:bodyPr>
          <a:lstStyle/>
          <a:p>
            <a:r>
              <a:rPr lang="en-US" sz="2000" dirty="0"/>
              <a:t>Lecturer: Farhana Choudhury (PhD)</a:t>
            </a:r>
          </a:p>
          <a:p>
            <a:r>
              <a:rPr lang="en-US" sz="2000" dirty="0"/>
              <a:t>Week 3 </a:t>
            </a:r>
            <a:r>
              <a:rPr lang="en-US" sz="2000"/>
              <a:t>part 1-2</a:t>
            </a:r>
            <a:endParaRPr lang="en-US" sz="2000" dirty="0"/>
          </a:p>
          <a:p>
            <a:endParaRPr lang="en-US" sz="2000" dirty="0"/>
          </a:p>
          <a:p>
            <a:endParaRPr lang="en-US" sz="2000" dirty="0">
              <a:cs typeface="Calibri"/>
            </a:endParaRPr>
          </a:p>
        </p:txBody>
      </p:sp>
      <p:pic>
        <p:nvPicPr>
          <p:cNvPr id="8" name="Picture Placeholder 7">
            <a:extLst>
              <a:ext uri="{FF2B5EF4-FFF2-40B4-BE49-F238E27FC236}">
                <a16:creationId xmlns:a16="http://schemas.microsoft.com/office/drawing/2014/main" id="{5223C83E-E304-724A-BF89-30C9F3A24F58}"/>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l="25342" r="25342"/>
          <a:stretch>
            <a:fillRect/>
          </a:stretch>
        </p:blipFill>
        <p:spPr/>
      </p:pic>
      <p:sp>
        <p:nvSpPr>
          <p:cNvPr id="2" name="Title 1">
            <a:extLst>
              <a:ext uri="{FF2B5EF4-FFF2-40B4-BE49-F238E27FC236}">
                <a16:creationId xmlns:a16="http://schemas.microsoft.com/office/drawing/2014/main" id="{04340E88-7385-2847-BAF7-13E01F076168}"/>
              </a:ext>
            </a:extLst>
          </p:cNvPr>
          <p:cNvSpPr>
            <a:spLocks noGrp="1"/>
          </p:cNvSpPr>
          <p:nvPr>
            <p:ph type="title" idx="4294967295"/>
          </p:nvPr>
        </p:nvSpPr>
        <p:spPr>
          <a:xfrm>
            <a:off x="1624012" y="395288"/>
            <a:ext cx="7940117" cy="887412"/>
          </a:xfrm>
        </p:spPr>
        <p:txBody>
          <a:bodyPr/>
          <a:lstStyle/>
          <a:p>
            <a:pPr algn="ctr"/>
            <a:r>
              <a:rPr lang="en-US" sz="2800" dirty="0">
                <a:solidFill>
                  <a:schemeClr val="bg1"/>
                </a:solidFill>
              </a:rPr>
              <a:t>COMP90050 </a:t>
            </a:r>
            <a:br>
              <a:rPr lang="en-US" sz="2800" dirty="0">
                <a:solidFill>
                  <a:schemeClr val="bg1"/>
                </a:solidFill>
              </a:rPr>
            </a:br>
            <a:r>
              <a:rPr lang="en-US" sz="2800" dirty="0">
                <a:solidFill>
                  <a:schemeClr val="bg1"/>
                </a:solidFill>
              </a:rPr>
              <a:t>Advanced Database Systems</a:t>
            </a:r>
          </a:p>
        </p:txBody>
      </p:sp>
    </p:spTree>
    <p:extLst>
      <p:ext uri="{BB962C8B-B14F-4D97-AF65-F5344CB8AC3E}">
        <p14:creationId xmlns:p14="http://schemas.microsoft.com/office/powerpoint/2010/main" val="792676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a:lnSpc>
                <a:spcPts val="3840"/>
              </a:lnSpc>
            </a:pPr>
            <a:endParaRPr lang="en-AU" dirty="0">
              <a:latin typeface="Helvetica"/>
              <a:cs typeface="Helvetica"/>
            </a:endParaRPr>
          </a:p>
        </p:txBody>
      </p:sp>
      <p:sp>
        <p:nvSpPr>
          <p:cNvPr id="8195" name="Rectangle 3"/>
          <p:cNvSpPr>
            <a:spLocks noGrp="1" noChangeArrowheads="1"/>
          </p:cNvSpPr>
          <p:nvPr>
            <p:ph type="body" idx="1"/>
          </p:nvPr>
        </p:nvSpPr>
        <p:spPr>
          <a:xfrm>
            <a:off x="338497" y="3067704"/>
            <a:ext cx="8467006" cy="4376944"/>
          </a:xfrm>
        </p:spPr>
        <p:txBody>
          <a:bodyPr/>
          <a:lstStyle/>
          <a:p>
            <a:pPr marL="0" indent="0">
              <a:lnSpc>
                <a:spcPts val="3840"/>
              </a:lnSpc>
              <a:buNone/>
            </a:pPr>
            <a:r>
              <a:rPr lang="en-AU" dirty="0"/>
              <a:t>Let’s look at a simple example that will be used to understand different types of transactions …</a:t>
            </a:r>
          </a:p>
          <a:p>
            <a:pPr marL="0" indent="0">
              <a:lnSpc>
                <a:spcPts val="3840"/>
              </a:lnSpc>
              <a:buNone/>
            </a:pPr>
            <a:endParaRPr lang="en-AU" b="0" dirty="0">
              <a:latin typeface="Helvetica"/>
              <a:cs typeface="Helvetica"/>
            </a:endParaRPr>
          </a:p>
        </p:txBody>
      </p:sp>
    </p:spTree>
    <p:extLst>
      <p:ext uri="{BB962C8B-B14F-4D97-AF65-F5344CB8AC3E}">
        <p14:creationId xmlns:p14="http://schemas.microsoft.com/office/powerpoint/2010/main" val="2920848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a:lnSpc>
                <a:spcPts val="2960"/>
              </a:lnSpc>
            </a:pPr>
            <a:r>
              <a:rPr lang="en-AU" sz="2800" dirty="0">
                <a:latin typeface="Helvetica"/>
                <a:cs typeface="Helvetica"/>
              </a:rPr>
              <a:t>Embedded SQL example in C</a:t>
            </a:r>
            <a:br>
              <a:rPr lang="en-AU" sz="2800" dirty="0">
                <a:latin typeface="Helvetica"/>
                <a:cs typeface="Helvetica"/>
              </a:rPr>
            </a:br>
            <a:endParaRPr lang="en-AU" sz="2800" dirty="0">
              <a:latin typeface="Helvetica"/>
              <a:cs typeface="Helvetica"/>
            </a:endParaRPr>
          </a:p>
        </p:txBody>
      </p:sp>
      <p:sp>
        <p:nvSpPr>
          <p:cNvPr id="9219" name="Rectangle 3"/>
          <p:cNvSpPr>
            <a:spLocks noGrp="1" noChangeArrowheads="1"/>
          </p:cNvSpPr>
          <p:nvPr>
            <p:ph type="body" idx="1"/>
          </p:nvPr>
        </p:nvSpPr>
        <p:spPr>
          <a:xfrm>
            <a:off x="699626" y="1147984"/>
            <a:ext cx="8258175" cy="5314950"/>
          </a:xfrm>
        </p:spPr>
        <p:txBody>
          <a:bodyPr/>
          <a:lstStyle/>
          <a:p>
            <a:r>
              <a:rPr lang="en-AU" dirty="0">
                <a:latin typeface="Helvetica"/>
                <a:cs typeface="Helvetica"/>
              </a:rPr>
              <a:t>(Open Database Connectivity)</a:t>
            </a:r>
          </a:p>
          <a:p>
            <a:pPr>
              <a:buFontTx/>
              <a:buNone/>
            </a:pPr>
            <a:r>
              <a:rPr lang="en-AU" sz="2000" dirty="0">
                <a:latin typeface="Helvetica"/>
                <a:cs typeface="Helvetica"/>
              </a:rPr>
              <a:t>int main() </a:t>
            </a:r>
          </a:p>
          <a:p>
            <a:pPr>
              <a:spcBef>
                <a:spcPts val="0"/>
              </a:spcBef>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INCLUDE SQLCA; /*SQL Communication Area*/</a:t>
            </a:r>
          </a:p>
          <a:p>
            <a:pPr>
              <a:spcBef>
                <a:spcPts val="0"/>
              </a:spcBef>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BEGIN DECLARE SECTION;</a:t>
            </a:r>
          </a:p>
          <a:p>
            <a:pPr>
              <a:spcBef>
                <a:spcPts val="0"/>
              </a:spcBef>
              <a:buFontTx/>
              <a:buNone/>
            </a:pPr>
            <a:r>
              <a:rPr lang="en-AU" sz="2000" dirty="0">
                <a:latin typeface="Helvetica"/>
                <a:cs typeface="Helvetica"/>
              </a:rPr>
              <a:t>	  /* The following variables are used for </a:t>
            </a:r>
            <a:r>
              <a:rPr lang="en-AU" sz="2000">
                <a:latin typeface="Helvetica"/>
                <a:cs typeface="Helvetica"/>
              </a:rPr>
              <a:t>communicating            		between </a:t>
            </a:r>
            <a:r>
              <a:rPr lang="en-AU" sz="2000" dirty="0">
                <a:latin typeface="Helvetica"/>
                <a:cs typeface="Helvetica"/>
              </a:rPr>
              <a:t>SQL and C */</a:t>
            </a:r>
          </a:p>
          <a:p>
            <a:pPr>
              <a:buFontTx/>
              <a:buNone/>
            </a:pPr>
            <a:r>
              <a:rPr lang="en-AU" sz="2000" dirty="0">
                <a:latin typeface="Helvetica"/>
                <a:cs typeface="Helvetica"/>
              </a:rPr>
              <a:t>	   int </a:t>
            </a:r>
            <a:r>
              <a:rPr lang="en-AU" sz="2000" dirty="0" err="1">
                <a:latin typeface="Helvetica"/>
                <a:cs typeface="Helvetica"/>
              </a:rPr>
              <a:t>OrderID</a:t>
            </a:r>
            <a:r>
              <a:rPr lang="en-AU" sz="2000" dirty="0">
                <a:latin typeface="Helvetica"/>
                <a:cs typeface="Helvetica"/>
              </a:rPr>
              <a:t>; /* Employee ID (from user) */ </a:t>
            </a:r>
          </a:p>
          <a:p>
            <a:pPr>
              <a:buFontTx/>
              <a:buNone/>
            </a:pPr>
            <a:r>
              <a:rPr lang="en-AU" sz="2000" dirty="0">
                <a:latin typeface="Helvetica"/>
                <a:cs typeface="Helvetica"/>
              </a:rPr>
              <a:t>	   </a:t>
            </a:r>
            <a:r>
              <a:rPr lang="en-AU" sz="2000" dirty="0" err="1">
                <a:latin typeface="Helvetica"/>
                <a:cs typeface="Helvetica"/>
              </a:rPr>
              <a:t>int</a:t>
            </a:r>
            <a:r>
              <a:rPr lang="en-AU" sz="2000" dirty="0">
                <a:latin typeface="Helvetica"/>
                <a:cs typeface="Helvetica"/>
              </a:rPr>
              <a:t> </a:t>
            </a:r>
            <a:r>
              <a:rPr lang="en-AU" sz="2000" dirty="0" err="1">
                <a:latin typeface="Helvetica"/>
                <a:cs typeface="Helvetica"/>
              </a:rPr>
              <a:t>CustID</a:t>
            </a:r>
            <a:r>
              <a:rPr lang="en-AU" sz="2000" dirty="0">
                <a:latin typeface="Helvetica"/>
                <a:cs typeface="Helvetica"/>
              </a:rPr>
              <a:t>; /* Retrieved customer ID */ </a:t>
            </a:r>
          </a:p>
          <a:p>
            <a:pPr>
              <a:buFontTx/>
              <a:buNone/>
            </a:pPr>
            <a:r>
              <a:rPr lang="en-AU" sz="2000" dirty="0">
                <a:latin typeface="Helvetica"/>
                <a:cs typeface="Helvetica"/>
              </a:rPr>
              <a:t>	   char </a:t>
            </a:r>
            <a:r>
              <a:rPr lang="en-AU" sz="2000" dirty="0" err="1">
                <a:latin typeface="Helvetica"/>
                <a:cs typeface="Helvetica"/>
              </a:rPr>
              <a:t>SalesPerson</a:t>
            </a:r>
            <a:r>
              <a:rPr lang="en-AU" sz="2000" dirty="0">
                <a:latin typeface="Helvetica"/>
                <a:cs typeface="Helvetica"/>
              </a:rPr>
              <a:t>[10] /* Retrieved salesperson name */ </a:t>
            </a:r>
          </a:p>
          <a:p>
            <a:pPr>
              <a:buFontTx/>
              <a:buNone/>
            </a:pPr>
            <a:r>
              <a:rPr lang="en-AU" sz="2000" dirty="0">
                <a:latin typeface="Helvetica"/>
                <a:cs typeface="Helvetica"/>
              </a:rPr>
              <a:t>	   char Status[6] /* Retrieved order status */ </a:t>
            </a:r>
          </a:p>
          <a:p>
            <a:pPr>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END DECLARE SECTION;</a:t>
            </a:r>
            <a:r>
              <a:rPr lang="en-AU" sz="2000" dirty="0">
                <a:latin typeface="Helvetica"/>
                <a:cs typeface="Helvetica"/>
              </a:rPr>
              <a:t> </a:t>
            </a:r>
          </a:p>
          <a:p>
            <a:pPr>
              <a:buFontTx/>
              <a:buNone/>
            </a:pPr>
            <a:r>
              <a:rPr lang="en-AU" sz="2000" dirty="0">
                <a:latin typeface="Helvetica"/>
                <a:cs typeface="Helvetica"/>
              </a:rPr>
              <a:t>/* Set up error processing */</a:t>
            </a:r>
          </a:p>
          <a:p>
            <a:pPr>
              <a:spcBef>
                <a:spcPts val="0"/>
              </a:spcBef>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WHENEVER SQLERROR GOTO </a:t>
            </a:r>
            <a:r>
              <a:rPr lang="en-AU" sz="2000" dirty="0" err="1">
                <a:solidFill>
                  <a:srgbClr val="000099"/>
                </a:solidFill>
                <a:latin typeface="Helvetica"/>
                <a:cs typeface="Helvetica"/>
              </a:rPr>
              <a:t>query_error</a:t>
            </a:r>
            <a:r>
              <a:rPr lang="en-AU" sz="2000" dirty="0">
                <a:solidFill>
                  <a:srgbClr val="000099"/>
                </a:solidFill>
                <a:latin typeface="Helvetica"/>
                <a:cs typeface="Helvetica"/>
              </a:rPr>
              <a:t>; </a:t>
            </a:r>
          </a:p>
          <a:p>
            <a:pPr>
              <a:spcBef>
                <a:spcPts val="0"/>
              </a:spcBef>
              <a:buFontTx/>
              <a:buNone/>
            </a:pPr>
            <a:r>
              <a:rPr lang="en-AU" sz="2000" dirty="0">
                <a:solidFill>
                  <a:srgbClr val="000099"/>
                </a:solidFill>
                <a:latin typeface="Helvetica"/>
                <a:cs typeface="Helvetica"/>
              </a:rPr>
              <a:t>	exec </a:t>
            </a:r>
            <a:r>
              <a:rPr lang="en-AU" sz="2000" dirty="0" err="1">
                <a:solidFill>
                  <a:srgbClr val="000099"/>
                </a:solidFill>
                <a:latin typeface="Helvetica"/>
                <a:cs typeface="Helvetica"/>
              </a:rPr>
              <a:t>sql</a:t>
            </a:r>
            <a:r>
              <a:rPr lang="en-AU" sz="2000" dirty="0">
                <a:solidFill>
                  <a:srgbClr val="000099"/>
                </a:solidFill>
                <a:latin typeface="Helvetica"/>
                <a:cs typeface="Helvetica"/>
              </a:rPr>
              <a:t> WHENEVER NOT FOUND GOTO </a:t>
            </a:r>
            <a:r>
              <a:rPr lang="en-AU" sz="2000" dirty="0" err="1">
                <a:solidFill>
                  <a:srgbClr val="000099"/>
                </a:solidFill>
                <a:latin typeface="Helvetica"/>
                <a:cs typeface="Helvetica"/>
              </a:rPr>
              <a:t>bad_number</a:t>
            </a:r>
            <a:r>
              <a:rPr lang="en-AU" sz="2000" dirty="0">
                <a:solidFill>
                  <a:srgbClr val="000099"/>
                </a:solidFill>
                <a:latin typeface="Helvetica"/>
                <a:cs typeface="Helvetica"/>
              </a:rPr>
              <a:t>;</a:t>
            </a:r>
          </a:p>
          <a:p>
            <a:pPr>
              <a:buFontTx/>
              <a:buNone/>
            </a:pPr>
            <a:r>
              <a:rPr lang="en-AU" sz="2000" dirty="0">
                <a:solidFill>
                  <a:srgbClr val="000099"/>
                </a:solidFill>
                <a:latin typeface="Helvetica"/>
                <a:cs typeface="Helvetica"/>
              </a:rPr>
              <a:t>  </a:t>
            </a:r>
          </a:p>
        </p:txBody>
      </p:sp>
    </p:spTree>
    <p:extLst>
      <p:ext uri="{BB962C8B-B14F-4D97-AF65-F5344CB8AC3E}">
        <p14:creationId xmlns:p14="http://schemas.microsoft.com/office/powerpoint/2010/main" val="1176674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4"/>
          <p:cNvSpPr>
            <a:spLocks noChangeArrowheads="1"/>
          </p:cNvSpPr>
          <p:nvPr/>
        </p:nvSpPr>
        <p:spPr bwMode="auto">
          <a:xfrm>
            <a:off x="450497" y="1110721"/>
            <a:ext cx="8515350" cy="67294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2075" tIns="46038" rIns="92075" bIns="46038"/>
          <a:lstStyle/>
          <a:p>
            <a:pPr marL="533400" indent="-533400">
              <a:lnSpc>
                <a:spcPts val="2600"/>
              </a:lnSpc>
              <a:buFontTx/>
              <a:buNone/>
            </a:pPr>
            <a:r>
              <a:rPr lang="en-AU" sz="2000" dirty="0">
                <a:latin typeface="Helvetica"/>
                <a:cs typeface="Helvetica"/>
              </a:rPr>
              <a:t> /* Prompt the user for order number */</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("Enter order number: ");</a:t>
            </a:r>
          </a:p>
          <a:p>
            <a:pPr marL="533400" indent="-533400">
              <a:lnSpc>
                <a:spcPts val="2600"/>
              </a:lnSpc>
              <a:buFontTx/>
              <a:buNone/>
            </a:pPr>
            <a:r>
              <a:rPr lang="en-AU" sz="2000" dirty="0">
                <a:latin typeface="Helvetica"/>
                <a:cs typeface="Helvetica"/>
              </a:rPr>
              <a:t>	</a:t>
            </a:r>
            <a:r>
              <a:rPr lang="en-AU" sz="2000" dirty="0" err="1">
                <a:latin typeface="Helvetica"/>
                <a:cs typeface="Helvetica"/>
              </a:rPr>
              <a:t>scanf_s</a:t>
            </a:r>
            <a:r>
              <a:rPr lang="en-AU" sz="2000" dirty="0">
                <a:latin typeface="Helvetica"/>
                <a:cs typeface="Helvetica"/>
              </a:rPr>
              <a:t>("%d", &amp;</a:t>
            </a:r>
            <a:r>
              <a:rPr lang="en-AU" sz="2000" dirty="0" err="1">
                <a:latin typeface="Helvetica"/>
                <a:cs typeface="Helvetica"/>
              </a:rPr>
              <a:t>OrderID</a:t>
            </a:r>
            <a:r>
              <a:rPr lang="en-AU" sz="2000" dirty="0">
                <a:latin typeface="Helvetica"/>
                <a:cs typeface="Helvetica"/>
              </a:rPr>
              <a:t>);</a:t>
            </a:r>
          </a:p>
          <a:p>
            <a:pPr marL="533400" indent="-533400">
              <a:lnSpc>
                <a:spcPts val="2600"/>
              </a:lnSpc>
              <a:buFontTx/>
              <a:buNone/>
            </a:pPr>
            <a:r>
              <a:rPr lang="en-AU" sz="2000" dirty="0">
                <a:latin typeface="Helvetica"/>
                <a:cs typeface="Helvetica"/>
              </a:rPr>
              <a:t>/* Execute the SQL query */ </a:t>
            </a:r>
          </a:p>
          <a:p>
            <a:pPr marL="533400" indent="-533400">
              <a:lnSpc>
                <a:spcPts val="2600"/>
              </a:lnSpc>
              <a:buFontTx/>
              <a:buNone/>
            </a:pPr>
            <a:r>
              <a:rPr lang="en-AU" sz="2000" dirty="0">
                <a:latin typeface="Helvetica"/>
                <a:cs typeface="Helvetica"/>
              </a:rPr>
              <a:t>	</a:t>
            </a:r>
            <a:r>
              <a:rPr lang="en-AU" sz="2000" dirty="0">
                <a:solidFill>
                  <a:srgbClr val="000099"/>
                </a:solidFill>
                <a:latin typeface="Helvetica"/>
                <a:cs typeface="Helvetica"/>
              </a:rPr>
              <a:t>exec </a:t>
            </a:r>
            <a:r>
              <a:rPr lang="en-AU" sz="2000" dirty="0" err="1">
                <a:solidFill>
                  <a:srgbClr val="000099"/>
                </a:solidFill>
                <a:latin typeface="Helvetica"/>
                <a:cs typeface="Helvetica"/>
              </a:rPr>
              <a:t>sql</a:t>
            </a:r>
            <a:r>
              <a:rPr lang="en-AU" sz="2000" dirty="0">
                <a:solidFill>
                  <a:srgbClr val="000099"/>
                </a:solidFill>
                <a:latin typeface="Helvetica"/>
                <a:cs typeface="Helvetica"/>
              </a:rPr>
              <a:t> SELECT </a:t>
            </a:r>
            <a:r>
              <a:rPr lang="en-AU" sz="2000" dirty="0" err="1">
                <a:solidFill>
                  <a:srgbClr val="000099"/>
                </a:solidFill>
                <a:latin typeface="Helvetica"/>
                <a:cs typeface="Helvetica"/>
              </a:rPr>
              <a:t>CustID</a:t>
            </a:r>
            <a:r>
              <a:rPr lang="en-AU" sz="2000" dirty="0">
                <a:solidFill>
                  <a:srgbClr val="000099"/>
                </a:solidFill>
                <a:latin typeface="Helvetica"/>
                <a:cs typeface="Helvetica"/>
              </a:rPr>
              <a:t>, </a:t>
            </a:r>
            <a:r>
              <a:rPr lang="en-AU" sz="2000" dirty="0" err="1">
                <a:solidFill>
                  <a:srgbClr val="000099"/>
                </a:solidFill>
                <a:latin typeface="Helvetica"/>
                <a:cs typeface="Helvetica"/>
              </a:rPr>
              <a:t>SalesPerson</a:t>
            </a:r>
            <a:r>
              <a:rPr lang="en-AU" sz="2000" dirty="0">
                <a:solidFill>
                  <a:srgbClr val="000099"/>
                </a:solidFill>
                <a:latin typeface="Helvetica"/>
                <a:cs typeface="Helvetica"/>
              </a:rPr>
              <a:t>, Status</a:t>
            </a:r>
          </a:p>
          <a:p>
            <a:pPr marL="533400" indent="-533400">
              <a:lnSpc>
                <a:spcPts val="2600"/>
              </a:lnSpc>
              <a:buFontTx/>
              <a:buNone/>
            </a:pPr>
            <a:r>
              <a:rPr lang="en-AU" sz="2000" dirty="0">
                <a:solidFill>
                  <a:srgbClr val="000099"/>
                </a:solidFill>
                <a:latin typeface="Helvetica"/>
                <a:cs typeface="Helvetica"/>
              </a:rPr>
              <a:t>	      FROM Orders </a:t>
            </a:r>
          </a:p>
          <a:p>
            <a:pPr marL="533400" indent="-533400">
              <a:lnSpc>
                <a:spcPts val="2600"/>
              </a:lnSpc>
              <a:buFontTx/>
              <a:buNone/>
            </a:pPr>
            <a:r>
              <a:rPr lang="en-AU" sz="2000" dirty="0">
                <a:solidFill>
                  <a:srgbClr val="000099"/>
                </a:solidFill>
                <a:latin typeface="Helvetica"/>
                <a:cs typeface="Helvetica"/>
              </a:rPr>
              <a:t>          WHERE </a:t>
            </a:r>
            <a:r>
              <a:rPr lang="en-AU" sz="2000" dirty="0" err="1">
                <a:solidFill>
                  <a:srgbClr val="000099"/>
                </a:solidFill>
                <a:latin typeface="Helvetica"/>
                <a:cs typeface="Helvetica"/>
              </a:rPr>
              <a:t>OrderID</a:t>
            </a:r>
            <a:r>
              <a:rPr lang="en-AU" sz="2000" dirty="0">
                <a:solidFill>
                  <a:srgbClr val="000099"/>
                </a:solidFill>
                <a:latin typeface="Helvetica"/>
                <a:cs typeface="Helvetica"/>
              </a:rPr>
              <a:t> = :</a:t>
            </a:r>
            <a:r>
              <a:rPr lang="en-AU" sz="2000" dirty="0" err="1">
                <a:solidFill>
                  <a:srgbClr val="000099"/>
                </a:solidFill>
                <a:latin typeface="Helvetica"/>
                <a:cs typeface="Helvetica"/>
              </a:rPr>
              <a:t>OrderID</a:t>
            </a:r>
            <a:r>
              <a:rPr lang="en-AU" sz="2000" dirty="0">
                <a:solidFill>
                  <a:srgbClr val="000099"/>
                </a:solidFill>
                <a:latin typeface="Helvetica"/>
                <a:cs typeface="Helvetica"/>
              </a:rPr>
              <a:t> // ”:” indicates to refer to  C variable</a:t>
            </a:r>
          </a:p>
          <a:p>
            <a:pPr marL="533400" indent="-533400">
              <a:lnSpc>
                <a:spcPts val="2600"/>
              </a:lnSpc>
              <a:buFontTx/>
              <a:buNone/>
            </a:pPr>
            <a:r>
              <a:rPr lang="en-AU" sz="2000" dirty="0">
                <a:solidFill>
                  <a:srgbClr val="000099"/>
                </a:solidFill>
                <a:latin typeface="Helvetica"/>
                <a:cs typeface="Helvetica"/>
              </a:rPr>
              <a:t>          INTO :</a:t>
            </a:r>
            <a:r>
              <a:rPr lang="en-AU" sz="2000" dirty="0" err="1">
                <a:solidFill>
                  <a:srgbClr val="000099"/>
                </a:solidFill>
                <a:latin typeface="Helvetica"/>
                <a:cs typeface="Helvetica"/>
              </a:rPr>
              <a:t>CustID</a:t>
            </a:r>
            <a:r>
              <a:rPr lang="en-AU" sz="2000" dirty="0">
                <a:solidFill>
                  <a:srgbClr val="000099"/>
                </a:solidFill>
                <a:latin typeface="Helvetica"/>
                <a:cs typeface="Helvetica"/>
              </a:rPr>
              <a:t>, :</a:t>
            </a:r>
            <a:r>
              <a:rPr lang="en-AU" sz="2000" dirty="0" err="1">
                <a:solidFill>
                  <a:srgbClr val="000099"/>
                </a:solidFill>
                <a:latin typeface="Helvetica"/>
                <a:cs typeface="Helvetica"/>
              </a:rPr>
              <a:t>SalesPerson</a:t>
            </a:r>
            <a:r>
              <a:rPr lang="en-AU" sz="2000" dirty="0">
                <a:solidFill>
                  <a:srgbClr val="000099"/>
                </a:solidFill>
                <a:latin typeface="Helvetica"/>
                <a:cs typeface="Helvetica"/>
              </a:rPr>
              <a:t>, :Status;</a:t>
            </a:r>
          </a:p>
          <a:p>
            <a:pPr marL="533400" indent="-533400">
              <a:lnSpc>
                <a:spcPts val="2600"/>
              </a:lnSpc>
              <a:buFontTx/>
              <a:buNone/>
            </a:pPr>
            <a:r>
              <a:rPr lang="en-AU" sz="2000" dirty="0">
                <a:latin typeface="Helvetica"/>
                <a:cs typeface="Helvetica"/>
              </a:rPr>
              <a:t>/* Display the results */</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("Customer number: %d\n", </a:t>
            </a:r>
            <a:r>
              <a:rPr lang="en-AU" sz="2000" dirty="0" err="1">
                <a:latin typeface="Helvetica"/>
                <a:cs typeface="Helvetica"/>
              </a:rPr>
              <a:t>CustID</a:t>
            </a:r>
            <a:r>
              <a:rPr lang="en-AU" sz="2000" dirty="0">
                <a:latin typeface="Helvetica"/>
                <a:cs typeface="Helvetica"/>
              </a:rPr>
              <a:t>);</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("Salesperson: %s\n", </a:t>
            </a:r>
            <a:r>
              <a:rPr lang="en-AU" sz="2000" dirty="0" err="1">
                <a:latin typeface="Helvetica"/>
                <a:cs typeface="Helvetica"/>
              </a:rPr>
              <a:t>SalesPerson</a:t>
            </a:r>
            <a:r>
              <a:rPr lang="en-AU" sz="2000" dirty="0">
                <a:latin typeface="Helvetica"/>
                <a:cs typeface="Helvetica"/>
              </a:rPr>
              <a:t>);</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("Status: %s\n", Status);</a:t>
            </a:r>
          </a:p>
          <a:p>
            <a:pPr marL="533400" indent="-533400">
              <a:lnSpc>
                <a:spcPts val="2600"/>
              </a:lnSpc>
              <a:buFontTx/>
              <a:buNone/>
            </a:pPr>
            <a:r>
              <a:rPr lang="en-AU" sz="2000" dirty="0">
                <a:latin typeface="Helvetica"/>
                <a:cs typeface="Helvetica"/>
              </a:rPr>
              <a:t>       exit();</a:t>
            </a:r>
          </a:p>
          <a:p>
            <a:pPr marL="533400" indent="-533400">
              <a:lnSpc>
                <a:spcPts val="2600"/>
              </a:lnSpc>
              <a:buFontTx/>
              <a:buNone/>
            </a:pPr>
            <a:r>
              <a:rPr lang="en-AU" sz="2000" dirty="0">
                <a:latin typeface="Helvetica"/>
                <a:cs typeface="Helvetica"/>
              </a:rPr>
              <a:t> </a:t>
            </a:r>
            <a:r>
              <a:rPr lang="en-AU" sz="2000" dirty="0" err="1">
                <a:latin typeface="Helvetica"/>
                <a:cs typeface="Helvetica"/>
              </a:rPr>
              <a:t>query_error</a:t>
            </a:r>
            <a:r>
              <a:rPr lang="en-AU" sz="2000" dirty="0">
                <a:latin typeface="Helvetica"/>
                <a:cs typeface="Helvetica"/>
              </a:rPr>
              <a:t>:</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("SQL error: %</a:t>
            </a:r>
            <a:r>
              <a:rPr lang="en-AU" sz="2000" dirty="0" err="1">
                <a:latin typeface="Helvetica"/>
                <a:cs typeface="Helvetica"/>
              </a:rPr>
              <a:t>ld</a:t>
            </a:r>
            <a:r>
              <a:rPr lang="en-AU" sz="2000" dirty="0">
                <a:latin typeface="Helvetica"/>
                <a:cs typeface="Helvetica"/>
              </a:rPr>
              <a:t>\n", </a:t>
            </a:r>
            <a:r>
              <a:rPr lang="en-AU" sz="2000" dirty="0" err="1">
                <a:latin typeface="Helvetica"/>
                <a:cs typeface="Helvetica"/>
              </a:rPr>
              <a:t>sqlca</a:t>
            </a:r>
            <a:r>
              <a:rPr lang="en-AU" sz="2000" dirty="0">
                <a:latin typeface="Helvetica"/>
                <a:cs typeface="Helvetica"/>
              </a:rPr>
              <a:t>-&gt;</a:t>
            </a:r>
            <a:r>
              <a:rPr lang="en-AU" sz="2000" dirty="0" err="1">
                <a:latin typeface="Helvetica"/>
                <a:cs typeface="Helvetica"/>
              </a:rPr>
              <a:t>sqlcode</a:t>
            </a:r>
            <a:r>
              <a:rPr lang="en-AU" sz="2000" dirty="0">
                <a:latin typeface="Helvetica"/>
                <a:cs typeface="Helvetica"/>
              </a:rPr>
              <a:t>); exit();</a:t>
            </a:r>
          </a:p>
          <a:p>
            <a:pPr marL="533400" indent="-533400">
              <a:lnSpc>
                <a:spcPts val="2600"/>
              </a:lnSpc>
              <a:buFontTx/>
              <a:buNone/>
            </a:pPr>
            <a:r>
              <a:rPr lang="en-AU" sz="2000" dirty="0">
                <a:latin typeface="Helvetica"/>
                <a:cs typeface="Helvetica"/>
              </a:rPr>
              <a:t> </a:t>
            </a:r>
            <a:r>
              <a:rPr lang="en-AU" sz="2000" dirty="0" err="1">
                <a:latin typeface="Helvetica"/>
                <a:cs typeface="Helvetica"/>
              </a:rPr>
              <a:t>bad_number</a:t>
            </a:r>
            <a:r>
              <a:rPr lang="en-AU" sz="2000" dirty="0">
                <a:latin typeface="Helvetica"/>
                <a:cs typeface="Helvetica"/>
              </a:rPr>
              <a:t>:</a:t>
            </a:r>
          </a:p>
          <a:p>
            <a:pPr marL="533400" indent="-533400">
              <a:lnSpc>
                <a:spcPts val="2600"/>
              </a:lnSpc>
              <a:buFontTx/>
              <a:buNone/>
            </a:pPr>
            <a:r>
              <a:rPr lang="en-AU" sz="2000" dirty="0">
                <a:latin typeface="Helvetica"/>
                <a:cs typeface="Helvetica"/>
              </a:rPr>
              <a:t>	 </a:t>
            </a:r>
            <a:r>
              <a:rPr lang="en-AU" sz="2000" dirty="0" err="1">
                <a:latin typeface="Helvetica"/>
                <a:cs typeface="Helvetica"/>
              </a:rPr>
              <a:t>printf</a:t>
            </a:r>
            <a:r>
              <a:rPr lang="en-AU" sz="2000" dirty="0">
                <a:latin typeface="Helvetica"/>
                <a:cs typeface="Helvetica"/>
              </a:rPr>
              <a:t> ("Invalid order number.\n"); exit(); } </a:t>
            </a:r>
          </a:p>
        </p:txBody>
      </p:sp>
    </p:spTree>
    <p:extLst>
      <p:ext uri="{BB962C8B-B14F-4D97-AF65-F5344CB8AC3E}">
        <p14:creationId xmlns:p14="http://schemas.microsoft.com/office/powerpoint/2010/main" val="10014362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3"/>
          <p:cNvSpPr>
            <a:spLocks noGrp="1" noChangeArrowheads="1"/>
          </p:cNvSpPr>
          <p:nvPr>
            <p:ph type="body" idx="1"/>
          </p:nvPr>
        </p:nvSpPr>
        <p:spPr>
          <a:xfrm>
            <a:off x="272596" y="800100"/>
            <a:ext cx="8598807" cy="6353175"/>
          </a:xfrm>
        </p:spPr>
        <p:txBody>
          <a:bodyPr/>
          <a:lstStyle/>
          <a:p>
            <a:pPr>
              <a:lnSpc>
                <a:spcPts val="2580"/>
              </a:lnSpc>
            </a:pPr>
            <a:endParaRPr lang="en-AU" sz="2400" dirty="0">
              <a:solidFill>
                <a:srgbClr val="0000FF"/>
              </a:solidFill>
              <a:latin typeface="Helvetica"/>
              <a:cs typeface="Helvetica"/>
            </a:endParaRPr>
          </a:p>
          <a:p>
            <a:pPr>
              <a:lnSpc>
                <a:spcPts val="2580"/>
              </a:lnSpc>
            </a:pPr>
            <a:r>
              <a:rPr lang="en-AU" dirty="0">
                <a:solidFill>
                  <a:srgbClr val="0000FF"/>
                </a:solidFill>
                <a:latin typeface="Helvetica"/>
                <a:cs typeface="Helvetica"/>
              </a:rPr>
              <a:t>Host</a:t>
            </a:r>
            <a:r>
              <a:rPr lang="en-AU" sz="2400" dirty="0">
                <a:solidFill>
                  <a:srgbClr val="0000FF"/>
                </a:solidFill>
                <a:latin typeface="Helvetica"/>
                <a:cs typeface="Helvetica"/>
              </a:rPr>
              <a:t> </a:t>
            </a:r>
            <a:r>
              <a:rPr lang="en-AU" dirty="0">
                <a:solidFill>
                  <a:srgbClr val="0000FF"/>
                </a:solidFill>
                <a:latin typeface="Helvetica"/>
                <a:cs typeface="Helvetica"/>
              </a:rPr>
              <a:t>Variables</a:t>
            </a:r>
            <a:endParaRPr lang="en-AU" sz="2400" dirty="0">
              <a:latin typeface="Helvetica"/>
              <a:cs typeface="Helvetica"/>
            </a:endParaRPr>
          </a:p>
          <a:p>
            <a:pPr lvl="1">
              <a:lnSpc>
                <a:spcPts val="2580"/>
              </a:lnSpc>
              <a:buFontTx/>
              <a:buNone/>
            </a:pPr>
            <a:r>
              <a:rPr lang="en-AU" sz="2000" b="0" dirty="0">
                <a:latin typeface="Helvetica"/>
                <a:cs typeface="Helvetica"/>
              </a:rPr>
              <a:t>	Declared in a section enclosed by the BEGIN DECLARE SECTION and END DECLARE SECTION. While accessing these variables, they are prefixed by a colon “:”. The colon is essential to distinguish between host variables and database objects (for example tables and columns).</a:t>
            </a:r>
          </a:p>
          <a:p>
            <a:pPr>
              <a:lnSpc>
                <a:spcPts val="2580"/>
              </a:lnSpc>
            </a:pPr>
            <a:r>
              <a:rPr lang="en-AU" dirty="0">
                <a:solidFill>
                  <a:srgbClr val="0000FF"/>
                </a:solidFill>
                <a:latin typeface="Helvetica"/>
                <a:cs typeface="Helvetica"/>
              </a:rPr>
              <a:t>Data Types </a:t>
            </a:r>
            <a:endParaRPr lang="en-AU" sz="2400" dirty="0">
              <a:latin typeface="Helvetica"/>
              <a:cs typeface="Helvetica"/>
            </a:endParaRPr>
          </a:p>
          <a:p>
            <a:pPr lvl="1">
              <a:lnSpc>
                <a:spcPts val="2580"/>
              </a:lnSpc>
              <a:buFontTx/>
              <a:buNone/>
            </a:pPr>
            <a:r>
              <a:rPr lang="en-AU" sz="2000" b="0" dirty="0">
                <a:latin typeface="Helvetica"/>
                <a:cs typeface="Helvetica"/>
              </a:rPr>
              <a:t>	The data types supported by a DBMS and a host language can be quite different. Host variables play a dual role: </a:t>
            </a:r>
          </a:p>
          <a:p>
            <a:pPr lvl="1">
              <a:lnSpc>
                <a:spcPts val="2580"/>
              </a:lnSpc>
              <a:buFontTx/>
              <a:buNone/>
            </a:pPr>
            <a:r>
              <a:rPr lang="en-AU" sz="2000" b="0" dirty="0">
                <a:latin typeface="Helvetica"/>
                <a:cs typeface="Helvetica"/>
              </a:rPr>
              <a:t>	- Host variables are program variables, declared and manipulated by host language statements, and </a:t>
            </a:r>
          </a:p>
          <a:p>
            <a:pPr lvl="1">
              <a:lnSpc>
                <a:spcPts val="2580"/>
              </a:lnSpc>
              <a:buFontTx/>
              <a:buNone/>
            </a:pPr>
            <a:r>
              <a:rPr lang="en-AU" sz="2000" b="0" dirty="0">
                <a:latin typeface="Helvetica"/>
                <a:cs typeface="Helvetica"/>
              </a:rPr>
              <a:t>    - they are used in embedded SQL to retrieve database data. </a:t>
            </a:r>
          </a:p>
          <a:p>
            <a:pPr lvl="1">
              <a:lnSpc>
                <a:spcPts val="2580"/>
              </a:lnSpc>
              <a:buFontTx/>
              <a:buNone/>
            </a:pPr>
            <a:r>
              <a:rPr lang="en-AU" sz="2000" b="0" dirty="0">
                <a:latin typeface="Helvetica"/>
                <a:cs typeface="Helvetica"/>
              </a:rPr>
              <a:t>   If there is no host language type corresponding to a DBMS data type, DBMS automatically converts the data</a:t>
            </a:r>
            <a:r>
              <a:rPr lang="en-AU" dirty="0">
                <a:latin typeface="Helvetica"/>
                <a:cs typeface="Helvetica"/>
              </a:rPr>
              <a:t>. So, </a:t>
            </a:r>
            <a:r>
              <a:rPr lang="en-AU" sz="2000" b="0" dirty="0">
                <a:latin typeface="Helvetica"/>
                <a:cs typeface="Helvetica"/>
              </a:rPr>
              <a:t>the host variable types must be chosen carefully.</a:t>
            </a:r>
          </a:p>
          <a:p>
            <a:endParaRPr lang="en-AU" sz="2400" dirty="0">
              <a:latin typeface="Helvetica"/>
              <a:cs typeface="Helvetica"/>
            </a:endParaRPr>
          </a:p>
        </p:txBody>
      </p:sp>
      <p:sp>
        <p:nvSpPr>
          <p:cNvPr id="3" name="Rectangle 2">
            <a:extLst>
              <a:ext uri="{FF2B5EF4-FFF2-40B4-BE49-F238E27FC236}">
                <a16:creationId xmlns:a16="http://schemas.microsoft.com/office/drawing/2014/main" id="{32773F0A-FFF8-0942-B3BC-8065AD3F5AE5}"/>
              </a:ext>
            </a:extLst>
          </p:cNvPr>
          <p:cNvSpPr>
            <a:spLocks noGrp="1" noChangeArrowheads="1"/>
          </p:cNvSpPr>
          <p:nvPr>
            <p:ph type="title"/>
          </p:nvPr>
        </p:nvSpPr>
        <p:spPr>
          <a:xfrm>
            <a:off x="1099003" y="611717"/>
            <a:ext cx="7772400" cy="628650"/>
          </a:xfrm>
        </p:spPr>
        <p:txBody>
          <a:bodyPr/>
          <a:lstStyle/>
          <a:p>
            <a:r>
              <a:rPr lang="en-AU" dirty="0">
                <a:latin typeface="Helvetica"/>
                <a:cs typeface="Helvetica"/>
              </a:rPr>
              <a:t>Some concepts…</a:t>
            </a:r>
          </a:p>
        </p:txBody>
      </p:sp>
    </p:spTree>
    <p:extLst>
      <p:ext uri="{BB962C8B-B14F-4D97-AF65-F5344CB8AC3E}">
        <p14:creationId xmlns:p14="http://schemas.microsoft.com/office/powerpoint/2010/main" val="3641391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body" idx="1"/>
          </p:nvPr>
        </p:nvSpPr>
        <p:spPr>
          <a:xfrm>
            <a:off x="261760" y="1291345"/>
            <a:ext cx="8435521" cy="6353175"/>
          </a:xfrm>
        </p:spPr>
        <p:txBody>
          <a:bodyPr/>
          <a:lstStyle/>
          <a:p>
            <a:pPr>
              <a:lnSpc>
                <a:spcPts val="2880"/>
              </a:lnSpc>
            </a:pPr>
            <a:r>
              <a:rPr lang="en-AU" dirty="0">
                <a:solidFill>
                  <a:srgbClr val="0432FF"/>
                </a:solidFill>
                <a:latin typeface="Helvetica"/>
                <a:cs typeface="Helvetica"/>
              </a:rPr>
              <a:t>Error Handling</a:t>
            </a:r>
          </a:p>
          <a:p>
            <a:pPr lvl="1">
              <a:lnSpc>
                <a:spcPts val="2880"/>
              </a:lnSpc>
              <a:buFontTx/>
              <a:buNone/>
            </a:pPr>
            <a:r>
              <a:rPr lang="en-AU" b="0" dirty="0">
                <a:latin typeface="Helvetica"/>
                <a:cs typeface="Helvetica"/>
              </a:rPr>
              <a:t>	The DBMS reports run-time errors to the applications program through an SQL Communications Area (SQLCA) by INCLUDE SQLCA. The WHENEVER...GOTO statement tells the pre-processor to generate error-handling code to process errors returned by the DBMS.</a:t>
            </a:r>
          </a:p>
          <a:p>
            <a:pPr>
              <a:lnSpc>
                <a:spcPts val="2880"/>
              </a:lnSpc>
            </a:pPr>
            <a:r>
              <a:rPr lang="en-AU" dirty="0">
                <a:solidFill>
                  <a:srgbClr val="0432FF"/>
                </a:solidFill>
                <a:latin typeface="Helvetica"/>
                <a:cs typeface="Helvetica"/>
              </a:rPr>
              <a:t>Singleton SELECT </a:t>
            </a:r>
          </a:p>
          <a:p>
            <a:pPr lvl="1">
              <a:lnSpc>
                <a:spcPts val="2880"/>
              </a:lnSpc>
              <a:buFontTx/>
              <a:buNone/>
            </a:pPr>
            <a:r>
              <a:rPr lang="en-AU" b="0" dirty="0">
                <a:latin typeface="Helvetica"/>
                <a:cs typeface="Helvetica"/>
              </a:rPr>
              <a:t>	The statement used to return the data is a singleton SELECT statement; that is, </a:t>
            </a:r>
            <a:r>
              <a:rPr lang="en-AU" i="1" dirty="0">
                <a:latin typeface="Helvetica"/>
                <a:cs typeface="Helvetica"/>
              </a:rPr>
              <a:t>it returns only a single row of data</a:t>
            </a:r>
            <a:r>
              <a:rPr lang="en-AU" b="0" i="1" dirty="0">
                <a:latin typeface="Helvetica"/>
                <a:cs typeface="Helvetica"/>
              </a:rPr>
              <a:t>.</a:t>
            </a:r>
            <a:r>
              <a:rPr lang="en-AU" b="0" dirty="0">
                <a:latin typeface="Helvetica"/>
                <a:cs typeface="Helvetica"/>
              </a:rPr>
              <a:t> Therefore, the code example does not declare or use </a:t>
            </a:r>
            <a:r>
              <a:rPr lang="en-AU" i="1" dirty="0">
                <a:latin typeface="Helvetica"/>
                <a:cs typeface="Helvetica"/>
              </a:rPr>
              <a:t>cursors</a:t>
            </a:r>
            <a:r>
              <a:rPr lang="en-AU" b="0" dirty="0">
                <a:latin typeface="Helvetica"/>
                <a:cs typeface="Helvetica"/>
              </a:rPr>
              <a:t>.</a:t>
            </a:r>
          </a:p>
          <a:p>
            <a:pPr lvl="1">
              <a:lnSpc>
                <a:spcPts val="2880"/>
              </a:lnSpc>
              <a:buFontTx/>
              <a:buNone/>
            </a:pPr>
            <a:endParaRPr lang="en-AU" b="0" dirty="0">
              <a:latin typeface="Helvetica"/>
              <a:cs typeface="Helvetica"/>
            </a:endParaRPr>
          </a:p>
          <a:p>
            <a:pPr lvl="1">
              <a:lnSpc>
                <a:spcPts val="2880"/>
              </a:lnSpc>
              <a:buFontTx/>
              <a:buNone/>
            </a:pPr>
            <a:r>
              <a:rPr lang="en-AU" b="0" dirty="0">
                <a:latin typeface="Helvetica"/>
                <a:cs typeface="Helvetica"/>
              </a:rPr>
              <a:t>Reference: http://</a:t>
            </a:r>
            <a:r>
              <a:rPr lang="en-AU" b="0" dirty="0" err="1">
                <a:latin typeface="Helvetica"/>
                <a:cs typeface="Helvetica"/>
              </a:rPr>
              <a:t>msdn.microsoft.com</a:t>
            </a:r>
            <a:r>
              <a:rPr lang="en-AU" b="0" dirty="0">
                <a:latin typeface="Helvetica"/>
                <a:cs typeface="Helvetica"/>
              </a:rPr>
              <a:t>/</a:t>
            </a:r>
            <a:r>
              <a:rPr lang="en-AU" b="0" dirty="0" err="1">
                <a:latin typeface="Helvetica"/>
                <a:cs typeface="Helvetica"/>
              </a:rPr>
              <a:t>enus</a:t>
            </a:r>
            <a:r>
              <a:rPr lang="en-AU" b="0" dirty="0">
                <a:latin typeface="Helvetica"/>
                <a:cs typeface="Helvetica"/>
              </a:rPr>
              <a:t>/library/ms714570(VS.85).</a:t>
            </a:r>
            <a:r>
              <a:rPr lang="en-AU" b="0" dirty="0" err="1">
                <a:latin typeface="Helvetica"/>
                <a:cs typeface="Helvetica"/>
              </a:rPr>
              <a:t>aspx</a:t>
            </a:r>
            <a:endParaRPr lang="en-AU" b="0" dirty="0">
              <a:latin typeface="Helvetica"/>
              <a:cs typeface="Helvetica"/>
            </a:endParaRPr>
          </a:p>
        </p:txBody>
      </p:sp>
    </p:spTree>
    <p:extLst>
      <p:ext uri="{BB962C8B-B14F-4D97-AF65-F5344CB8AC3E}">
        <p14:creationId xmlns:p14="http://schemas.microsoft.com/office/powerpoint/2010/main" val="214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AU" sz="4000" dirty="0">
                <a:latin typeface="Helvetica"/>
                <a:cs typeface="Helvetica"/>
              </a:rPr>
              <a:t>Flat Transaction</a:t>
            </a:r>
            <a:endParaRPr lang="en-AU" dirty="0">
              <a:latin typeface="Helvetica"/>
              <a:cs typeface="Helvetica"/>
            </a:endParaRPr>
          </a:p>
        </p:txBody>
      </p:sp>
      <p:sp>
        <p:nvSpPr>
          <p:cNvPr id="13315" name="Rectangle 3"/>
          <p:cNvSpPr>
            <a:spLocks noGrp="1" noChangeArrowheads="1"/>
          </p:cNvSpPr>
          <p:nvPr>
            <p:ph type="body" idx="1"/>
          </p:nvPr>
        </p:nvSpPr>
        <p:spPr/>
        <p:txBody>
          <a:bodyPr/>
          <a:lstStyle/>
          <a:p>
            <a:pPr>
              <a:buFontTx/>
              <a:buNone/>
            </a:pPr>
            <a:r>
              <a:rPr lang="en-AU" dirty="0">
                <a:solidFill>
                  <a:srgbClr val="000099"/>
                </a:solidFill>
                <a:latin typeface="Helvetica"/>
                <a:cs typeface="Helvetica"/>
              </a:rPr>
              <a:t>exec </a:t>
            </a:r>
            <a:r>
              <a:rPr lang="en-AU" dirty="0" err="1">
                <a:solidFill>
                  <a:srgbClr val="000099"/>
                </a:solidFill>
                <a:latin typeface="Helvetica"/>
                <a:cs typeface="Helvetica"/>
              </a:rPr>
              <a:t>sql</a:t>
            </a:r>
            <a:r>
              <a:rPr lang="en-AU" dirty="0">
                <a:solidFill>
                  <a:srgbClr val="000099"/>
                </a:solidFill>
                <a:latin typeface="Helvetica"/>
                <a:cs typeface="Helvetica"/>
              </a:rPr>
              <a:t> CREATE Table accounts (</a:t>
            </a:r>
          </a:p>
          <a:p>
            <a:pPr lvl="2">
              <a:buFontTx/>
              <a:buNone/>
            </a:pPr>
            <a:r>
              <a:rPr lang="en-AU" dirty="0" err="1">
                <a:solidFill>
                  <a:srgbClr val="000099"/>
                </a:solidFill>
                <a:latin typeface="Helvetica"/>
                <a:cs typeface="Helvetica"/>
              </a:rPr>
              <a:t>AccId</a:t>
            </a:r>
            <a:r>
              <a:rPr lang="en-AU" dirty="0">
                <a:solidFill>
                  <a:srgbClr val="000099"/>
                </a:solidFill>
                <a:latin typeface="Helvetica"/>
                <a:cs typeface="Helvetica"/>
              </a:rPr>
              <a:t> 		NUMERIC(9),</a:t>
            </a:r>
            <a:endParaRPr lang="en-US" dirty="0">
              <a:solidFill>
                <a:srgbClr val="000099"/>
              </a:solidFill>
              <a:latin typeface="Helvetica"/>
              <a:cs typeface="Helvetica"/>
            </a:endParaRPr>
          </a:p>
          <a:p>
            <a:pPr lvl="2">
              <a:buFontTx/>
              <a:buNone/>
            </a:pPr>
            <a:r>
              <a:rPr lang="en-US" dirty="0" err="1">
                <a:solidFill>
                  <a:srgbClr val="000099"/>
                </a:solidFill>
                <a:latin typeface="Helvetica"/>
                <a:cs typeface="Helvetica"/>
              </a:rPr>
              <a:t>BranchId</a:t>
            </a:r>
            <a:r>
              <a:rPr lang="en-US" dirty="0">
                <a:solidFill>
                  <a:srgbClr val="000099"/>
                </a:solidFill>
                <a:latin typeface="Helvetica"/>
                <a:cs typeface="Helvetica"/>
              </a:rPr>
              <a:t>	NUMERIC(9), FOREIGN KEY REFERENCES branches,</a:t>
            </a:r>
            <a:endParaRPr lang="en-AU" dirty="0">
              <a:solidFill>
                <a:srgbClr val="000099"/>
              </a:solidFill>
              <a:latin typeface="Helvetica"/>
              <a:cs typeface="Helvetica"/>
            </a:endParaRPr>
          </a:p>
          <a:p>
            <a:pPr lvl="2">
              <a:buFontTx/>
              <a:buNone/>
            </a:pPr>
            <a:r>
              <a:rPr lang="en-AU" dirty="0" err="1">
                <a:solidFill>
                  <a:srgbClr val="000099"/>
                </a:solidFill>
                <a:latin typeface="Helvetica"/>
                <a:cs typeface="Helvetica"/>
              </a:rPr>
              <a:t>AccBalance</a:t>
            </a:r>
            <a:r>
              <a:rPr lang="en-AU" dirty="0">
                <a:solidFill>
                  <a:srgbClr val="000099"/>
                </a:solidFill>
                <a:latin typeface="Helvetica"/>
                <a:cs typeface="Helvetica"/>
              </a:rPr>
              <a:t>	NUMERIC(10),</a:t>
            </a:r>
          </a:p>
          <a:p>
            <a:pPr lvl="2">
              <a:buFontTx/>
              <a:buNone/>
            </a:pPr>
            <a:r>
              <a:rPr lang="en-AU" dirty="0">
                <a:solidFill>
                  <a:srgbClr val="000099"/>
                </a:solidFill>
                <a:latin typeface="Helvetica"/>
                <a:cs typeface="Helvetica"/>
              </a:rPr>
              <a:t>PRIMARY KEY(</a:t>
            </a:r>
            <a:r>
              <a:rPr lang="en-AU" dirty="0" err="1">
                <a:solidFill>
                  <a:srgbClr val="000099"/>
                </a:solidFill>
                <a:latin typeface="Helvetica"/>
                <a:cs typeface="Helvetica"/>
              </a:rPr>
              <a:t>AccId</a:t>
            </a:r>
            <a:r>
              <a:rPr lang="en-AU" dirty="0">
                <a:solidFill>
                  <a:srgbClr val="000099"/>
                </a:solidFill>
                <a:latin typeface="Helvetica"/>
                <a:cs typeface="Helvetica"/>
              </a:rPr>
              <a:t>)</a:t>
            </a:r>
            <a:r>
              <a:rPr lang="en-US" dirty="0">
                <a:solidFill>
                  <a:srgbClr val="000099"/>
                </a:solidFill>
                <a:latin typeface="Helvetica"/>
                <a:cs typeface="Helvetica"/>
              </a:rPr>
              <a:t>);</a:t>
            </a:r>
            <a:endParaRPr lang="en-AU" dirty="0">
              <a:solidFill>
                <a:srgbClr val="000099"/>
              </a:solidFill>
              <a:latin typeface="Helvetica"/>
              <a:cs typeface="Helvetica"/>
            </a:endParaRPr>
          </a:p>
          <a:p>
            <a:pPr>
              <a:buFontTx/>
              <a:buNone/>
            </a:pPr>
            <a:r>
              <a:rPr lang="en-AU" dirty="0">
                <a:latin typeface="Helvetica"/>
                <a:cs typeface="Helvetica"/>
              </a:rPr>
              <a:t>************************************</a:t>
            </a:r>
          </a:p>
        </p:txBody>
      </p:sp>
      <p:sp>
        <p:nvSpPr>
          <p:cNvPr id="2" name="Rectangle 1">
            <a:extLst>
              <a:ext uri="{FF2B5EF4-FFF2-40B4-BE49-F238E27FC236}">
                <a16:creationId xmlns:a16="http://schemas.microsoft.com/office/drawing/2014/main" id="{FD1483BF-2C21-924E-BFC2-FA67AB399EC9}"/>
              </a:ext>
            </a:extLst>
          </p:cNvPr>
          <p:cNvSpPr/>
          <p:nvPr/>
        </p:nvSpPr>
        <p:spPr>
          <a:xfrm>
            <a:off x="432486" y="4327902"/>
            <a:ext cx="8279027" cy="1015663"/>
          </a:xfrm>
          <a:prstGeom prst="rect">
            <a:avLst/>
          </a:prstGeom>
          <a:noFill/>
          <a:ln>
            <a:solidFill>
              <a:schemeClr val="bg2"/>
            </a:solidFill>
          </a:ln>
        </p:spPr>
        <p:txBody>
          <a:bodyPr wrap="square">
            <a:spAutoFit/>
          </a:bodyPr>
          <a:lstStyle/>
          <a:p>
            <a:pPr algn="just">
              <a:buNone/>
            </a:pPr>
            <a:r>
              <a:rPr lang="en-AU" sz="2000" dirty="0">
                <a:solidFill>
                  <a:srgbClr val="333333"/>
                </a:solidFill>
                <a:latin typeface="Helvetica" pitchFamily="2" charset="0"/>
              </a:rPr>
              <a:t>Everything inside BEGIN WORK and COMMIT WORK is at the same level; that is, the transaction will either survive together with everything else (commit), or it will be rolled back with everything else (abort)</a:t>
            </a:r>
            <a:endParaRPr lang="en-US" sz="2000" dirty="0">
              <a:latin typeface="Helvetica" pitchFamily="2" charset="0"/>
            </a:endParaRPr>
          </a:p>
        </p:txBody>
      </p:sp>
      <p:sp>
        <p:nvSpPr>
          <p:cNvPr id="3" name="Rectangle 2">
            <a:extLst>
              <a:ext uri="{FF2B5EF4-FFF2-40B4-BE49-F238E27FC236}">
                <a16:creationId xmlns:a16="http://schemas.microsoft.com/office/drawing/2014/main" id="{A0310D78-68E2-914F-9718-2B663FCDE391}"/>
              </a:ext>
            </a:extLst>
          </p:cNvPr>
          <p:cNvSpPr/>
          <p:nvPr/>
        </p:nvSpPr>
        <p:spPr>
          <a:xfrm>
            <a:off x="350423" y="4312356"/>
            <a:ext cx="8467006" cy="1013229"/>
          </a:xfrm>
          <a:prstGeom prst="rect">
            <a:avLst/>
          </a:prstGeom>
          <a:no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30987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AU">
                <a:latin typeface="Helvetica"/>
                <a:cs typeface="Helvetica"/>
              </a:rPr>
              <a:t>Flat Transaction ...</a:t>
            </a:r>
          </a:p>
        </p:txBody>
      </p:sp>
      <p:sp>
        <p:nvSpPr>
          <p:cNvPr id="14339" name="Rectangle 3"/>
          <p:cNvSpPr>
            <a:spLocks noGrp="1" noChangeArrowheads="1"/>
          </p:cNvSpPr>
          <p:nvPr>
            <p:ph type="body" idx="1"/>
          </p:nvPr>
        </p:nvSpPr>
        <p:spPr/>
        <p:txBody>
          <a:bodyPr/>
          <a:lstStyle/>
          <a:p>
            <a:pPr>
              <a:lnSpc>
                <a:spcPct val="90000"/>
              </a:lnSpc>
              <a:buFontTx/>
              <a:buNone/>
            </a:pPr>
            <a:r>
              <a:rPr lang="en-AU" sz="2400">
                <a:latin typeface="Helvetica"/>
                <a:cs typeface="Helvetica"/>
              </a:rPr>
              <a:t>exec sql BEGIN DECLARE SECTION</a:t>
            </a:r>
            <a:r>
              <a:rPr lang="en-US" sz="2400">
                <a:latin typeface="Helvetica"/>
                <a:cs typeface="Helvetica"/>
              </a:rPr>
              <a:t>;</a:t>
            </a:r>
            <a:endParaRPr lang="en-AU" sz="2400">
              <a:latin typeface="Helvetica"/>
              <a:cs typeface="Helvetica"/>
            </a:endParaRPr>
          </a:p>
          <a:p>
            <a:pPr>
              <a:lnSpc>
                <a:spcPct val="90000"/>
              </a:lnSpc>
              <a:buFontTx/>
              <a:buNone/>
            </a:pPr>
            <a:r>
              <a:rPr lang="en-AU" sz="2400">
                <a:latin typeface="Helvetica"/>
                <a:cs typeface="Helvetica"/>
              </a:rPr>
              <a:t>	long A</a:t>
            </a:r>
            <a:r>
              <a:rPr lang="en-US" sz="2400">
                <a:latin typeface="Helvetica"/>
                <a:cs typeface="Helvetica"/>
              </a:rPr>
              <a:t>ccI</a:t>
            </a:r>
            <a:r>
              <a:rPr lang="en-AU" sz="2400">
                <a:latin typeface="Helvetica"/>
                <a:cs typeface="Helvetica"/>
              </a:rPr>
              <a:t>d, B</a:t>
            </a:r>
            <a:r>
              <a:rPr lang="en-US" sz="2400">
                <a:latin typeface="Helvetica"/>
                <a:cs typeface="Helvetica"/>
              </a:rPr>
              <a:t>ranchI</a:t>
            </a:r>
            <a:r>
              <a:rPr lang="en-AU" sz="2400">
                <a:latin typeface="Helvetica"/>
                <a:cs typeface="Helvetica"/>
              </a:rPr>
              <a:t>d, </a:t>
            </a:r>
            <a:r>
              <a:rPr lang="en-US" sz="2400">
                <a:latin typeface="Helvetica"/>
                <a:cs typeface="Helvetica"/>
              </a:rPr>
              <a:t>TellerId, </a:t>
            </a:r>
            <a:r>
              <a:rPr lang="en-AU" sz="2400">
                <a:latin typeface="Helvetica"/>
                <a:cs typeface="Helvetica"/>
              </a:rPr>
              <a:t>delta, A</a:t>
            </a:r>
            <a:r>
              <a:rPr lang="en-US" sz="2400">
                <a:latin typeface="Helvetica"/>
                <a:cs typeface="Helvetica"/>
              </a:rPr>
              <a:t>ccB</a:t>
            </a:r>
            <a:r>
              <a:rPr lang="en-AU" sz="2400">
                <a:latin typeface="Helvetica"/>
                <a:cs typeface="Helvetica"/>
              </a:rPr>
              <a:t>alance;</a:t>
            </a:r>
          </a:p>
          <a:p>
            <a:pPr>
              <a:lnSpc>
                <a:spcPct val="90000"/>
              </a:lnSpc>
              <a:buFontTx/>
              <a:buNone/>
            </a:pPr>
            <a:r>
              <a:rPr lang="en-AU" sz="2400">
                <a:latin typeface="Helvetica"/>
                <a:cs typeface="Helvetica"/>
              </a:rPr>
              <a:t>exec sql END DELCLARATION;</a:t>
            </a:r>
          </a:p>
          <a:p>
            <a:pPr>
              <a:lnSpc>
                <a:spcPct val="90000"/>
              </a:lnSpc>
              <a:buFontTx/>
              <a:buNone/>
            </a:pPr>
            <a:endParaRPr lang="en-AU" sz="2400">
              <a:latin typeface="Helvetica"/>
              <a:cs typeface="Helvetica"/>
            </a:endParaRPr>
          </a:p>
          <a:p>
            <a:pPr>
              <a:lnSpc>
                <a:spcPct val="90000"/>
              </a:lnSpc>
              <a:buFontTx/>
              <a:buNone/>
            </a:pPr>
            <a:r>
              <a:rPr lang="en-US">
                <a:latin typeface="Helvetica"/>
                <a:cs typeface="Helvetica"/>
              </a:rPr>
              <a:t>/* </a:t>
            </a:r>
            <a:r>
              <a:rPr lang="en-AU">
                <a:latin typeface="Helvetica"/>
                <a:cs typeface="Helvetica"/>
              </a:rPr>
              <a:t>Debit/Credit Transaction</a:t>
            </a:r>
            <a:r>
              <a:rPr lang="en-US">
                <a:latin typeface="Helvetica"/>
                <a:cs typeface="Helvetica"/>
              </a:rPr>
              <a:t>*/</a:t>
            </a:r>
            <a:endParaRPr lang="en-AU">
              <a:latin typeface="Helvetica"/>
              <a:cs typeface="Helvetica"/>
            </a:endParaRPr>
          </a:p>
          <a:p>
            <a:pPr>
              <a:lnSpc>
                <a:spcPct val="90000"/>
              </a:lnSpc>
              <a:buFontTx/>
              <a:buNone/>
            </a:pPr>
            <a:r>
              <a:rPr lang="en-AU">
                <a:latin typeface="Helvetica"/>
                <a:cs typeface="Helvetica"/>
              </a:rPr>
              <a:t>DCApplication()</a:t>
            </a:r>
          </a:p>
          <a:p>
            <a:pPr>
              <a:lnSpc>
                <a:spcPct val="90000"/>
              </a:lnSpc>
              <a:buFontTx/>
              <a:buNone/>
            </a:pPr>
            <a:r>
              <a:rPr lang="en-AU">
                <a:latin typeface="Helvetica"/>
                <a:cs typeface="Helvetica"/>
              </a:rPr>
              <a:t>{read input msg;</a:t>
            </a:r>
          </a:p>
          <a:p>
            <a:pPr lvl="1">
              <a:lnSpc>
                <a:spcPct val="90000"/>
              </a:lnSpc>
              <a:buFontTx/>
              <a:buNone/>
            </a:pPr>
            <a:r>
              <a:rPr lang="en-AU" b="0">
                <a:latin typeface="Helvetica"/>
                <a:cs typeface="Helvetica"/>
              </a:rPr>
              <a:t>exec sql BEGIN WORK;</a:t>
            </a:r>
          </a:p>
          <a:p>
            <a:pPr lvl="1">
              <a:lnSpc>
                <a:spcPct val="90000"/>
              </a:lnSpc>
              <a:buFontTx/>
              <a:buNone/>
            </a:pPr>
            <a:r>
              <a:rPr lang="en-AU" b="0">
                <a:latin typeface="Helvetica"/>
                <a:cs typeface="Helvetica"/>
              </a:rPr>
              <a:t>A</a:t>
            </a:r>
            <a:r>
              <a:rPr lang="en-US" b="0">
                <a:latin typeface="Helvetica"/>
                <a:cs typeface="Helvetica"/>
              </a:rPr>
              <a:t>ccB</a:t>
            </a:r>
            <a:r>
              <a:rPr lang="en-AU" b="0">
                <a:latin typeface="Helvetica"/>
                <a:cs typeface="Helvetica"/>
              </a:rPr>
              <a:t>alance = DodebitCredit(B</a:t>
            </a:r>
            <a:r>
              <a:rPr lang="en-US" b="0">
                <a:latin typeface="Helvetica"/>
                <a:cs typeface="Helvetica"/>
              </a:rPr>
              <a:t>ranchI</a:t>
            </a:r>
            <a:r>
              <a:rPr lang="en-AU" b="0">
                <a:latin typeface="Helvetica"/>
                <a:cs typeface="Helvetica"/>
              </a:rPr>
              <a:t>d, T</a:t>
            </a:r>
            <a:r>
              <a:rPr lang="en-US" b="0">
                <a:latin typeface="Helvetica"/>
                <a:cs typeface="Helvetica"/>
              </a:rPr>
              <a:t>ellerI</a:t>
            </a:r>
            <a:r>
              <a:rPr lang="en-AU" b="0">
                <a:latin typeface="Helvetica"/>
                <a:cs typeface="Helvetica"/>
              </a:rPr>
              <a:t>d, A</a:t>
            </a:r>
            <a:r>
              <a:rPr lang="en-US" b="0">
                <a:latin typeface="Helvetica"/>
                <a:cs typeface="Helvetica"/>
              </a:rPr>
              <a:t>ccI</a:t>
            </a:r>
            <a:r>
              <a:rPr lang="en-AU" b="0">
                <a:latin typeface="Helvetica"/>
                <a:cs typeface="Helvetica"/>
              </a:rPr>
              <a:t>d, delta);</a:t>
            </a:r>
          </a:p>
          <a:p>
            <a:pPr lvl="1">
              <a:lnSpc>
                <a:spcPct val="90000"/>
              </a:lnSpc>
              <a:buFontTx/>
              <a:buNone/>
            </a:pPr>
            <a:r>
              <a:rPr lang="en-AU" b="0">
                <a:latin typeface="Helvetica"/>
                <a:cs typeface="Helvetica"/>
              </a:rPr>
              <a:t>send output msg;</a:t>
            </a:r>
          </a:p>
          <a:p>
            <a:pPr lvl="1">
              <a:lnSpc>
                <a:spcPct val="90000"/>
              </a:lnSpc>
              <a:buFontTx/>
              <a:buNone/>
            </a:pPr>
            <a:r>
              <a:rPr lang="en-AU" b="0">
                <a:latin typeface="Helvetica"/>
                <a:cs typeface="Helvetica"/>
              </a:rPr>
              <a:t>exec sql COMMIT WORK;</a:t>
            </a:r>
          </a:p>
          <a:p>
            <a:pPr>
              <a:lnSpc>
                <a:spcPct val="90000"/>
              </a:lnSpc>
              <a:buFontTx/>
              <a:buNone/>
            </a:pPr>
            <a:r>
              <a:rPr lang="en-AU">
                <a:latin typeface="Helvetica"/>
                <a:cs typeface="Helvetica"/>
              </a:rPr>
              <a:t>}</a:t>
            </a:r>
          </a:p>
          <a:p>
            <a:pPr>
              <a:lnSpc>
                <a:spcPct val="90000"/>
              </a:lnSpc>
              <a:buFontTx/>
              <a:buNone/>
            </a:pPr>
            <a:endParaRPr lang="en-AU">
              <a:latin typeface="Helvetica"/>
              <a:cs typeface="Helvetica"/>
            </a:endParaRPr>
          </a:p>
        </p:txBody>
      </p:sp>
    </p:spTree>
    <p:extLst>
      <p:ext uri="{BB962C8B-B14F-4D97-AF65-F5344CB8AC3E}">
        <p14:creationId xmlns:p14="http://schemas.microsoft.com/office/powerpoint/2010/main" val="33574549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3"/>
          <p:cNvSpPr>
            <a:spLocks noGrp="1" noChangeArrowheads="1"/>
          </p:cNvSpPr>
          <p:nvPr>
            <p:ph type="body" idx="1"/>
          </p:nvPr>
        </p:nvSpPr>
        <p:spPr>
          <a:xfrm>
            <a:off x="405578" y="1178669"/>
            <a:ext cx="8572499" cy="5805714"/>
          </a:xfrm>
        </p:spPr>
        <p:txBody>
          <a:bodyPr/>
          <a:lstStyle/>
          <a:p>
            <a:pPr>
              <a:lnSpc>
                <a:spcPts val="2180"/>
              </a:lnSpc>
              <a:spcBef>
                <a:spcPts val="0"/>
              </a:spcBef>
              <a:buFontTx/>
              <a:buNone/>
            </a:pPr>
            <a:r>
              <a:rPr lang="en-AU" sz="2000" dirty="0">
                <a:solidFill>
                  <a:srgbClr val="0000FF"/>
                </a:solidFill>
                <a:latin typeface="Helvetica"/>
                <a:cs typeface="Helvetica"/>
              </a:rPr>
              <a:t>/* Withdraw money -- bank debits;  Deposit money – bank credits */</a:t>
            </a:r>
          </a:p>
          <a:p>
            <a:pPr>
              <a:lnSpc>
                <a:spcPts val="2180"/>
              </a:lnSpc>
              <a:spcBef>
                <a:spcPts val="0"/>
              </a:spcBef>
              <a:buFontTx/>
              <a:buNone/>
            </a:pPr>
            <a:r>
              <a:rPr lang="en-AU" sz="1800" dirty="0">
                <a:latin typeface="Helvetica"/>
                <a:cs typeface="Helvetica"/>
              </a:rPr>
              <a:t>Long </a:t>
            </a:r>
            <a:r>
              <a:rPr lang="en-AU" sz="1800" dirty="0" err="1">
                <a:latin typeface="Helvetica"/>
                <a:cs typeface="Helvetica"/>
              </a:rPr>
              <a:t>DoDebitCredit</a:t>
            </a:r>
            <a:r>
              <a:rPr lang="en-AU" sz="1800" dirty="0">
                <a:latin typeface="Helvetica"/>
                <a:cs typeface="Helvetica"/>
              </a:rPr>
              <a:t>(long B</a:t>
            </a:r>
            <a:r>
              <a:rPr lang="en-US" sz="1800" dirty="0" err="1">
                <a:latin typeface="Helvetica"/>
                <a:cs typeface="Helvetica"/>
              </a:rPr>
              <a:t>ranchI</a:t>
            </a:r>
            <a:r>
              <a:rPr lang="en-AU" sz="1800" dirty="0">
                <a:latin typeface="Helvetica"/>
                <a:cs typeface="Helvetica"/>
              </a:rPr>
              <a:t>d,</a:t>
            </a:r>
            <a:endParaRPr lang="en-US" sz="1800" dirty="0">
              <a:latin typeface="Helvetica"/>
              <a:cs typeface="Helvetica"/>
            </a:endParaRPr>
          </a:p>
          <a:p>
            <a:pPr>
              <a:lnSpc>
                <a:spcPts val="2180"/>
              </a:lnSpc>
              <a:spcBef>
                <a:spcPts val="0"/>
              </a:spcBef>
              <a:buFontTx/>
              <a:buNone/>
            </a:pPr>
            <a:r>
              <a:rPr lang="en-US" sz="1800" dirty="0">
                <a:latin typeface="Helvetica"/>
                <a:cs typeface="Helvetica"/>
              </a:rPr>
              <a:t>	</a:t>
            </a:r>
            <a:r>
              <a:rPr lang="en-AU" sz="1800" dirty="0">
                <a:latin typeface="Helvetica"/>
                <a:cs typeface="Helvetica"/>
              </a:rPr>
              <a:t>long T</a:t>
            </a:r>
            <a:r>
              <a:rPr lang="en-US" sz="1800" dirty="0" err="1">
                <a:latin typeface="Helvetica"/>
                <a:cs typeface="Helvetica"/>
              </a:rPr>
              <a:t>ellerI</a:t>
            </a:r>
            <a:r>
              <a:rPr lang="en-AU" sz="1800" dirty="0">
                <a:latin typeface="Helvetica"/>
                <a:cs typeface="Helvetica"/>
              </a:rPr>
              <a:t>d, long A</a:t>
            </a:r>
            <a:r>
              <a:rPr lang="en-US" sz="1800" dirty="0" err="1">
                <a:latin typeface="Helvetica"/>
                <a:cs typeface="Helvetica"/>
              </a:rPr>
              <a:t>ccI</a:t>
            </a:r>
            <a:r>
              <a:rPr lang="en-AU" sz="1800" dirty="0">
                <a:latin typeface="Helvetica"/>
                <a:cs typeface="Helvetica"/>
              </a:rPr>
              <a:t>d, </a:t>
            </a:r>
            <a:r>
              <a:rPr lang="en-US" sz="1800" dirty="0">
                <a:latin typeface="Helvetica"/>
                <a:cs typeface="Helvetica"/>
              </a:rPr>
              <a:t>long </a:t>
            </a:r>
            <a:r>
              <a:rPr lang="en-US" sz="1800" dirty="0" err="1">
                <a:latin typeface="Helvetica"/>
                <a:cs typeface="Helvetica"/>
              </a:rPr>
              <a:t>AccBalance</a:t>
            </a:r>
            <a:r>
              <a:rPr lang="en-US" sz="1800" dirty="0">
                <a:latin typeface="Helvetica"/>
                <a:cs typeface="Helvetica"/>
              </a:rPr>
              <a:t>,</a:t>
            </a:r>
            <a:r>
              <a:rPr lang="en-AU" sz="1800" dirty="0">
                <a:latin typeface="Helvetica"/>
                <a:cs typeface="Helvetica"/>
              </a:rPr>
              <a:t> long delta){</a:t>
            </a:r>
          </a:p>
          <a:p>
            <a:pPr lvl="2">
              <a:lnSpc>
                <a:spcPts val="2180"/>
              </a:lnSpc>
              <a:spcBef>
                <a:spcPts val="0"/>
              </a:spcBef>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UPDATE accounts</a:t>
            </a:r>
          </a:p>
          <a:p>
            <a:pPr lvl="2">
              <a:lnSpc>
                <a:spcPts val="2180"/>
              </a:lnSpc>
              <a:spcBef>
                <a:spcPts val="0"/>
              </a:spcBef>
              <a:buNone/>
            </a:pPr>
            <a:r>
              <a:rPr lang="en-AU" sz="1800" b="0" dirty="0">
                <a:latin typeface="Helvetica"/>
                <a:cs typeface="Helvetica"/>
              </a:rPr>
              <a:t>SET A</a:t>
            </a:r>
            <a:r>
              <a:rPr lang="en-US" sz="1800" b="0" dirty="0" err="1">
                <a:latin typeface="Helvetica"/>
                <a:cs typeface="Helvetica"/>
              </a:rPr>
              <a:t>ccB</a:t>
            </a:r>
            <a:r>
              <a:rPr lang="en-AU" sz="1800" b="0" dirty="0" err="1">
                <a:latin typeface="Helvetica"/>
                <a:cs typeface="Helvetica"/>
              </a:rPr>
              <a:t>alance</a:t>
            </a:r>
            <a:r>
              <a:rPr lang="en-AU" sz="1800" b="0" dirty="0">
                <a:latin typeface="Helvetica"/>
                <a:cs typeface="Helvetica"/>
              </a:rPr>
              <a:t> =A</a:t>
            </a:r>
            <a:r>
              <a:rPr lang="en-US" sz="1800" b="0" dirty="0" err="1">
                <a:latin typeface="Helvetica"/>
                <a:cs typeface="Helvetica"/>
              </a:rPr>
              <a:t>ccB</a:t>
            </a:r>
            <a:r>
              <a:rPr lang="en-AU" sz="1800" b="0" dirty="0" err="1">
                <a:latin typeface="Helvetica"/>
                <a:cs typeface="Helvetica"/>
              </a:rPr>
              <a:t>alance</a:t>
            </a:r>
            <a:r>
              <a:rPr lang="en-AU" sz="1800" b="0" dirty="0">
                <a:latin typeface="Helvetica"/>
                <a:cs typeface="Helvetica"/>
              </a:rPr>
              <a:t> + :delta</a:t>
            </a:r>
          </a:p>
          <a:p>
            <a:pPr lvl="2">
              <a:lnSpc>
                <a:spcPts val="2180"/>
              </a:lnSpc>
              <a:spcBef>
                <a:spcPts val="0"/>
              </a:spcBef>
              <a:buNone/>
            </a:pPr>
            <a:r>
              <a:rPr lang="en-AU" sz="1800" b="0" dirty="0">
                <a:latin typeface="Helvetica"/>
                <a:cs typeface="Helvetica"/>
              </a:rPr>
              <a:t>WHERE A</a:t>
            </a:r>
            <a:r>
              <a:rPr lang="en-US" sz="1800" b="0" dirty="0" err="1">
                <a:latin typeface="Helvetica"/>
                <a:cs typeface="Helvetica"/>
              </a:rPr>
              <a:t>ccI</a:t>
            </a:r>
            <a:r>
              <a:rPr lang="en-AU" sz="1800" b="0" dirty="0">
                <a:latin typeface="Helvetica"/>
                <a:cs typeface="Helvetica"/>
              </a:rPr>
              <a:t>d = :A</a:t>
            </a:r>
            <a:r>
              <a:rPr lang="en-US" sz="1800" b="0" dirty="0" err="1">
                <a:latin typeface="Helvetica"/>
                <a:cs typeface="Helvetica"/>
              </a:rPr>
              <a:t>ccI</a:t>
            </a:r>
            <a:r>
              <a:rPr lang="en-AU" sz="1800" b="0" dirty="0">
                <a:latin typeface="Helvetica"/>
                <a:cs typeface="Helvetica"/>
              </a:rPr>
              <a:t>d;</a:t>
            </a:r>
          </a:p>
          <a:p>
            <a:pPr lvl="2">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SELECT A</a:t>
            </a:r>
            <a:r>
              <a:rPr lang="en-US" sz="1800" b="0" dirty="0" err="1">
                <a:latin typeface="Helvetica"/>
                <a:cs typeface="Helvetica"/>
              </a:rPr>
              <a:t>ccB</a:t>
            </a:r>
            <a:r>
              <a:rPr lang="en-AU" sz="1800" b="0" dirty="0" err="1">
                <a:latin typeface="Helvetica"/>
                <a:cs typeface="Helvetica"/>
              </a:rPr>
              <a:t>alance</a:t>
            </a:r>
            <a:r>
              <a:rPr lang="en-AU" sz="1800" b="0" dirty="0">
                <a:latin typeface="Helvetica"/>
                <a:cs typeface="Helvetica"/>
              </a:rPr>
              <a:t> INTO  :A</a:t>
            </a:r>
            <a:r>
              <a:rPr lang="en-US" sz="1800" b="0" dirty="0" err="1">
                <a:latin typeface="Helvetica"/>
                <a:cs typeface="Helvetica"/>
              </a:rPr>
              <a:t>ccB</a:t>
            </a:r>
            <a:r>
              <a:rPr lang="en-AU" sz="1800" b="0" dirty="0" err="1">
                <a:latin typeface="Helvetica"/>
                <a:cs typeface="Helvetica"/>
              </a:rPr>
              <a:t>alance</a:t>
            </a:r>
            <a:endParaRPr lang="en-AU" sz="1800" b="0" dirty="0">
              <a:latin typeface="Helvetica"/>
              <a:cs typeface="Helvetica"/>
            </a:endParaRPr>
          </a:p>
          <a:p>
            <a:pPr lvl="2">
              <a:lnSpc>
                <a:spcPts val="2180"/>
              </a:lnSpc>
              <a:spcBef>
                <a:spcPts val="0"/>
              </a:spcBef>
              <a:buNone/>
            </a:pPr>
            <a:r>
              <a:rPr lang="en-AU" sz="1800" b="0" dirty="0">
                <a:latin typeface="Helvetica"/>
                <a:cs typeface="Helvetica"/>
              </a:rPr>
              <a:t>FROM accounts WHERE A</a:t>
            </a:r>
            <a:r>
              <a:rPr lang="en-US" sz="1800" b="0" dirty="0" err="1">
                <a:latin typeface="Helvetica"/>
                <a:cs typeface="Helvetica"/>
              </a:rPr>
              <a:t>ccI</a:t>
            </a:r>
            <a:r>
              <a:rPr lang="en-AU" sz="1800" b="0" dirty="0">
                <a:latin typeface="Helvetica"/>
                <a:cs typeface="Helvetica"/>
              </a:rPr>
              <a:t>d = :A</a:t>
            </a:r>
            <a:r>
              <a:rPr lang="en-US" sz="1800" b="0" dirty="0" err="1">
                <a:latin typeface="Helvetica"/>
                <a:cs typeface="Helvetica"/>
              </a:rPr>
              <a:t>ccI</a:t>
            </a:r>
            <a:r>
              <a:rPr lang="en-AU" sz="1800" b="0" dirty="0">
                <a:latin typeface="Helvetica"/>
                <a:cs typeface="Helvetica"/>
              </a:rPr>
              <a:t>d;</a:t>
            </a:r>
          </a:p>
          <a:p>
            <a:pPr lvl="2">
              <a:lnSpc>
                <a:spcPts val="2180"/>
              </a:lnSpc>
              <a:spcBef>
                <a:spcPts val="1000"/>
              </a:spcBef>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UPDATE tellers</a:t>
            </a:r>
          </a:p>
          <a:p>
            <a:pPr lvl="2">
              <a:lnSpc>
                <a:spcPts val="2180"/>
              </a:lnSpc>
              <a:spcBef>
                <a:spcPts val="0"/>
              </a:spcBef>
              <a:buNone/>
            </a:pPr>
            <a:r>
              <a:rPr lang="en-AU" sz="1800" b="0" dirty="0">
                <a:latin typeface="Helvetica"/>
                <a:cs typeface="Helvetica"/>
              </a:rPr>
              <a:t>SET T</a:t>
            </a:r>
            <a:r>
              <a:rPr lang="en-US" sz="1800" b="0" dirty="0" err="1">
                <a:latin typeface="Helvetica"/>
                <a:cs typeface="Helvetica"/>
              </a:rPr>
              <a:t>ellerB</a:t>
            </a:r>
            <a:r>
              <a:rPr lang="en-AU" sz="1800" b="0" dirty="0" err="1">
                <a:latin typeface="Helvetica"/>
                <a:cs typeface="Helvetica"/>
              </a:rPr>
              <a:t>alance</a:t>
            </a:r>
            <a:r>
              <a:rPr lang="en-AU" sz="1800" b="0" dirty="0">
                <a:latin typeface="Helvetica"/>
                <a:cs typeface="Helvetica"/>
              </a:rPr>
              <a:t> = T</a:t>
            </a:r>
            <a:r>
              <a:rPr lang="en-US" sz="1800" b="0" dirty="0" err="1">
                <a:latin typeface="Helvetica"/>
                <a:cs typeface="Helvetica"/>
              </a:rPr>
              <a:t>ellerB</a:t>
            </a:r>
            <a:r>
              <a:rPr lang="en-AU" sz="1800" b="0" dirty="0" err="1">
                <a:latin typeface="Helvetica"/>
                <a:cs typeface="Helvetica"/>
              </a:rPr>
              <a:t>alance</a:t>
            </a:r>
            <a:r>
              <a:rPr lang="en-AU" sz="1800" b="0" dirty="0">
                <a:latin typeface="Helvetica"/>
                <a:cs typeface="Helvetica"/>
              </a:rPr>
              <a:t> + :delta</a:t>
            </a:r>
          </a:p>
          <a:p>
            <a:pPr lvl="2">
              <a:lnSpc>
                <a:spcPts val="2180"/>
              </a:lnSpc>
              <a:spcBef>
                <a:spcPts val="0"/>
              </a:spcBef>
              <a:buNone/>
            </a:pPr>
            <a:r>
              <a:rPr lang="en-AU" sz="1800" b="0" dirty="0">
                <a:latin typeface="Helvetica"/>
                <a:cs typeface="Helvetica"/>
              </a:rPr>
              <a:t>WHERE T</a:t>
            </a:r>
            <a:r>
              <a:rPr lang="en-US" sz="1800" b="0" dirty="0" err="1">
                <a:latin typeface="Helvetica"/>
                <a:cs typeface="Helvetica"/>
              </a:rPr>
              <a:t>ellerI</a:t>
            </a:r>
            <a:r>
              <a:rPr lang="en-AU" sz="1800" b="0" dirty="0">
                <a:latin typeface="Helvetica"/>
                <a:cs typeface="Helvetica"/>
              </a:rPr>
              <a:t>d = :T</a:t>
            </a:r>
            <a:r>
              <a:rPr lang="en-US" sz="1800" b="0" dirty="0" err="1">
                <a:latin typeface="Helvetica"/>
                <a:cs typeface="Helvetica"/>
              </a:rPr>
              <a:t>ellerI</a:t>
            </a:r>
            <a:r>
              <a:rPr lang="en-AU" sz="1800" b="0" dirty="0">
                <a:latin typeface="Helvetica"/>
                <a:cs typeface="Helvetica"/>
              </a:rPr>
              <a:t>d;</a:t>
            </a:r>
          </a:p>
          <a:p>
            <a:pPr lvl="2">
              <a:lnSpc>
                <a:spcPts val="2180"/>
              </a:lnSpc>
              <a:spcBef>
                <a:spcPts val="1000"/>
              </a:spcBef>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UPDATE branches</a:t>
            </a:r>
          </a:p>
          <a:p>
            <a:pPr lvl="2">
              <a:lnSpc>
                <a:spcPts val="2180"/>
              </a:lnSpc>
              <a:spcBef>
                <a:spcPts val="0"/>
              </a:spcBef>
              <a:buNone/>
            </a:pPr>
            <a:r>
              <a:rPr lang="en-AU" sz="1800" b="0" dirty="0">
                <a:latin typeface="Helvetica"/>
                <a:cs typeface="Helvetica"/>
              </a:rPr>
              <a:t>SET B</a:t>
            </a:r>
            <a:r>
              <a:rPr lang="en-US" sz="1800" b="0" dirty="0" err="1">
                <a:latin typeface="Helvetica"/>
                <a:cs typeface="Helvetica"/>
              </a:rPr>
              <a:t>ranchB</a:t>
            </a:r>
            <a:r>
              <a:rPr lang="en-AU" sz="1800" b="0" dirty="0" err="1">
                <a:latin typeface="Helvetica"/>
                <a:cs typeface="Helvetica"/>
              </a:rPr>
              <a:t>alance</a:t>
            </a:r>
            <a:r>
              <a:rPr lang="en-AU" sz="1800" b="0" dirty="0">
                <a:latin typeface="Helvetica"/>
                <a:cs typeface="Helvetica"/>
              </a:rPr>
              <a:t> = B</a:t>
            </a:r>
            <a:r>
              <a:rPr lang="en-US" sz="1800" b="0" dirty="0" err="1">
                <a:latin typeface="Helvetica"/>
                <a:cs typeface="Helvetica"/>
              </a:rPr>
              <a:t>ranchB</a:t>
            </a:r>
            <a:r>
              <a:rPr lang="en-AU" sz="1800" b="0" dirty="0" err="1">
                <a:latin typeface="Helvetica"/>
                <a:cs typeface="Helvetica"/>
              </a:rPr>
              <a:t>alance</a:t>
            </a:r>
            <a:r>
              <a:rPr lang="en-AU" sz="1800" b="0" dirty="0">
                <a:latin typeface="Helvetica"/>
                <a:cs typeface="Helvetica"/>
              </a:rPr>
              <a:t> + :delta</a:t>
            </a:r>
          </a:p>
          <a:p>
            <a:pPr lvl="2">
              <a:lnSpc>
                <a:spcPts val="2180"/>
              </a:lnSpc>
              <a:spcBef>
                <a:spcPts val="0"/>
              </a:spcBef>
              <a:buNone/>
            </a:pPr>
            <a:r>
              <a:rPr lang="en-AU" sz="1800" b="0" dirty="0">
                <a:latin typeface="Helvetica"/>
                <a:cs typeface="Helvetica"/>
              </a:rPr>
              <a:t>WHERE B</a:t>
            </a:r>
            <a:r>
              <a:rPr lang="en-US" sz="1800" b="0" dirty="0" err="1">
                <a:latin typeface="Helvetica"/>
                <a:cs typeface="Helvetica"/>
              </a:rPr>
              <a:t>ranchI</a:t>
            </a:r>
            <a:r>
              <a:rPr lang="en-AU" sz="1800" b="0" dirty="0">
                <a:latin typeface="Helvetica"/>
                <a:cs typeface="Helvetica"/>
              </a:rPr>
              <a:t>d = :B</a:t>
            </a:r>
            <a:r>
              <a:rPr lang="en-US" sz="1800" b="0" dirty="0" err="1">
                <a:latin typeface="Helvetica"/>
                <a:cs typeface="Helvetica"/>
              </a:rPr>
              <a:t>ranchI</a:t>
            </a:r>
            <a:r>
              <a:rPr lang="en-AU" sz="1800" b="0" dirty="0">
                <a:latin typeface="Helvetica"/>
                <a:cs typeface="Helvetica"/>
              </a:rPr>
              <a:t>d;</a:t>
            </a:r>
          </a:p>
          <a:p>
            <a:pPr lvl="2">
              <a:lnSpc>
                <a:spcPts val="2180"/>
              </a:lnSpc>
              <a:spcBef>
                <a:spcPts val="0"/>
              </a:spcBef>
              <a:buNone/>
            </a:pPr>
            <a:endParaRPr lang="en-AU" sz="1800" b="0" dirty="0">
              <a:latin typeface="Helvetica"/>
              <a:cs typeface="Helvetica"/>
            </a:endParaRPr>
          </a:p>
          <a:p>
            <a:pPr lvl="2">
              <a:spcBef>
                <a:spcPts val="0"/>
              </a:spcBef>
              <a:buNone/>
            </a:pPr>
            <a:r>
              <a:rPr lang="en-AU" sz="1800" b="0" dirty="0">
                <a:latin typeface="Helvetica"/>
                <a:cs typeface="Helvetica"/>
              </a:rPr>
              <a:t>Exec </a:t>
            </a:r>
            <a:r>
              <a:rPr lang="en-AU" sz="1800" b="0" dirty="0" err="1">
                <a:latin typeface="Helvetica"/>
                <a:cs typeface="Helvetica"/>
              </a:rPr>
              <a:t>sql</a:t>
            </a:r>
            <a:r>
              <a:rPr lang="en-AU" sz="1800" b="0" dirty="0">
                <a:latin typeface="Helvetica"/>
                <a:cs typeface="Helvetica"/>
              </a:rPr>
              <a:t> INSERT INTO history(T</a:t>
            </a:r>
            <a:r>
              <a:rPr lang="en-US" sz="1800" b="0" dirty="0" err="1">
                <a:latin typeface="Helvetica"/>
                <a:cs typeface="Helvetica"/>
              </a:rPr>
              <a:t>ellerI</a:t>
            </a:r>
            <a:r>
              <a:rPr lang="en-AU" sz="1800" b="0" dirty="0">
                <a:latin typeface="Helvetica"/>
                <a:cs typeface="Helvetica"/>
              </a:rPr>
              <a:t>d, </a:t>
            </a:r>
            <a:r>
              <a:rPr lang="en-AU" sz="1800" b="0" dirty="0" err="1">
                <a:latin typeface="Helvetica"/>
                <a:cs typeface="Helvetica"/>
              </a:rPr>
              <a:t>BranchId</a:t>
            </a:r>
            <a:r>
              <a:rPr lang="en-AU" sz="1800" b="0" dirty="0">
                <a:latin typeface="Helvetica"/>
                <a:cs typeface="Helvetica"/>
              </a:rPr>
              <a:t>, </a:t>
            </a:r>
            <a:r>
              <a:rPr lang="en-AU" sz="1800" b="0" dirty="0" err="1">
                <a:latin typeface="Helvetica"/>
                <a:cs typeface="Helvetica"/>
              </a:rPr>
              <a:t>AccId</a:t>
            </a:r>
            <a:r>
              <a:rPr lang="en-AU" sz="1800" b="0" dirty="0">
                <a:latin typeface="Helvetica"/>
                <a:cs typeface="Helvetica"/>
              </a:rPr>
              <a:t>, delta, time)</a:t>
            </a:r>
          </a:p>
          <a:p>
            <a:pPr lvl="2">
              <a:spcBef>
                <a:spcPts val="0"/>
              </a:spcBef>
              <a:buNone/>
            </a:pPr>
            <a:r>
              <a:rPr lang="en-AU" sz="1800" b="0" dirty="0">
                <a:latin typeface="Helvetica"/>
                <a:cs typeface="Helvetica"/>
              </a:rPr>
              <a:t>VALUES( :</a:t>
            </a:r>
            <a:r>
              <a:rPr lang="en-AU" sz="1800" b="0" dirty="0" err="1">
                <a:latin typeface="Helvetica"/>
                <a:cs typeface="Helvetica"/>
              </a:rPr>
              <a:t>TellerId</a:t>
            </a:r>
            <a:r>
              <a:rPr lang="en-AU" sz="1800" b="0" dirty="0">
                <a:latin typeface="Helvetica"/>
                <a:cs typeface="Helvetica"/>
              </a:rPr>
              <a:t>, :</a:t>
            </a:r>
            <a:r>
              <a:rPr lang="en-AU" sz="1800" b="0" dirty="0" err="1">
                <a:latin typeface="Helvetica"/>
                <a:cs typeface="Helvetica"/>
              </a:rPr>
              <a:t>BranchId</a:t>
            </a:r>
            <a:r>
              <a:rPr lang="en-AU" sz="1800" b="0" dirty="0">
                <a:latin typeface="Helvetica"/>
                <a:cs typeface="Helvetica"/>
              </a:rPr>
              <a:t>, :</a:t>
            </a:r>
            <a:r>
              <a:rPr lang="en-AU" sz="1800" b="0" dirty="0" err="1">
                <a:latin typeface="Helvetica"/>
                <a:cs typeface="Helvetica"/>
              </a:rPr>
              <a:t>AccId</a:t>
            </a:r>
            <a:r>
              <a:rPr lang="en-AU" sz="1800" b="0" dirty="0">
                <a:latin typeface="Helvetica"/>
                <a:cs typeface="Helvetica"/>
              </a:rPr>
              <a:t>, :delta, CURRENT);</a:t>
            </a:r>
          </a:p>
          <a:p>
            <a:pPr lvl="1">
              <a:spcBef>
                <a:spcPts val="0"/>
              </a:spcBef>
              <a:buFontTx/>
              <a:buNone/>
            </a:pPr>
            <a:r>
              <a:rPr lang="en-AU" sz="1800" b="0" dirty="0">
                <a:latin typeface="Helvetica"/>
                <a:cs typeface="Helvetica"/>
              </a:rPr>
              <a:t>return(</a:t>
            </a:r>
            <a:r>
              <a:rPr lang="en-AU" sz="1800" b="0" dirty="0" err="1">
                <a:latin typeface="Helvetica"/>
                <a:cs typeface="Helvetica"/>
              </a:rPr>
              <a:t>AccBalance</a:t>
            </a:r>
            <a:r>
              <a:rPr lang="en-AU" sz="1800" b="0" dirty="0">
                <a:latin typeface="Helvetica"/>
                <a:cs typeface="Helvetica"/>
              </a:rPr>
              <a:t>);</a:t>
            </a:r>
          </a:p>
          <a:p>
            <a:pPr>
              <a:spcBef>
                <a:spcPts val="0"/>
              </a:spcBef>
              <a:buFontTx/>
              <a:buNone/>
            </a:pPr>
            <a:r>
              <a:rPr lang="en-AU" sz="1800" dirty="0">
                <a:latin typeface="Helvetica"/>
                <a:cs typeface="Helvetica"/>
              </a:rPr>
              <a:t>}</a:t>
            </a:r>
            <a:endParaRPr lang="en-AU" sz="1800" b="0" dirty="0">
              <a:latin typeface="Helvetica"/>
              <a:cs typeface="Helvetica"/>
            </a:endParaRPr>
          </a:p>
          <a:p>
            <a:pPr>
              <a:lnSpc>
                <a:spcPts val="2180"/>
              </a:lnSpc>
              <a:spcBef>
                <a:spcPts val="0"/>
              </a:spcBef>
              <a:buFontTx/>
              <a:buNone/>
            </a:pPr>
            <a:endParaRPr lang="en-AU" sz="2400" dirty="0">
              <a:latin typeface="Helvetica"/>
              <a:cs typeface="Helvetica"/>
            </a:endParaRPr>
          </a:p>
        </p:txBody>
      </p:sp>
    </p:spTree>
    <p:extLst>
      <p:ext uri="{BB962C8B-B14F-4D97-AF65-F5344CB8AC3E}">
        <p14:creationId xmlns:p14="http://schemas.microsoft.com/office/powerpoint/2010/main" val="14654020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a:xfrm>
            <a:off x="1371600" y="619125"/>
            <a:ext cx="7772400" cy="628650"/>
          </a:xfrm>
          <a:ln>
            <a:solidFill>
              <a:schemeClr val="bg2"/>
            </a:solidFill>
          </a:ln>
        </p:spPr>
        <p:txBody>
          <a:bodyPr/>
          <a:lstStyle/>
          <a:p>
            <a:pPr algn="l"/>
            <a:r>
              <a:rPr lang="en-AU" sz="2200" dirty="0"/>
              <a:t>Let’s include a check on the account balance and </a:t>
            </a:r>
            <a:br>
              <a:rPr lang="en-AU" sz="2200" dirty="0"/>
            </a:br>
            <a:r>
              <a:rPr lang="en-AU" sz="2200" dirty="0"/>
              <a:t>refusing any debit that overdraws the account.</a:t>
            </a:r>
            <a:endParaRPr lang="en-US" sz="2200" dirty="0"/>
          </a:p>
        </p:txBody>
      </p:sp>
      <p:sp>
        <p:nvSpPr>
          <p:cNvPr id="17411" name="Rectangle 3"/>
          <p:cNvSpPr>
            <a:spLocks noGrp="1" noChangeArrowheads="1"/>
          </p:cNvSpPr>
          <p:nvPr>
            <p:ph type="body" idx="1"/>
          </p:nvPr>
        </p:nvSpPr>
        <p:spPr>
          <a:xfrm>
            <a:off x="571499" y="1143000"/>
            <a:ext cx="8301567" cy="4781550"/>
          </a:xfrm>
        </p:spPr>
        <p:txBody>
          <a:bodyPr/>
          <a:lstStyle/>
          <a:p>
            <a:pPr>
              <a:lnSpc>
                <a:spcPct val="90000"/>
              </a:lnSpc>
              <a:buFontTx/>
              <a:buNone/>
            </a:pPr>
            <a:r>
              <a:rPr lang="en-AU" sz="2000" dirty="0">
                <a:latin typeface="Helvetica"/>
                <a:cs typeface="Helvetica"/>
              </a:rPr>
              <a:t>…</a:t>
            </a:r>
          </a:p>
          <a:p>
            <a:pPr>
              <a:lnSpc>
                <a:spcPct val="90000"/>
              </a:lnSpc>
              <a:buFontTx/>
              <a:buNone/>
            </a:pPr>
            <a:r>
              <a:rPr lang="en-AU" sz="2000" dirty="0" err="1">
                <a:latin typeface="Helvetica"/>
                <a:cs typeface="Helvetica"/>
              </a:rPr>
              <a:t>DCApplication</a:t>
            </a:r>
            <a:r>
              <a:rPr lang="en-AU" sz="2000" dirty="0">
                <a:latin typeface="Helvetica"/>
                <a:cs typeface="Helvetica"/>
              </a:rPr>
              <a:t>(){</a:t>
            </a:r>
          </a:p>
          <a:p>
            <a:pPr>
              <a:lnSpc>
                <a:spcPct val="90000"/>
              </a:lnSpc>
              <a:buFontTx/>
              <a:buNone/>
            </a:pPr>
            <a:r>
              <a:rPr lang="en-AU" sz="2000" dirty="0">
                <a:latin typeface="Helvetica"/>
                <a:cs typeface="Helvetica"/>
              </a:rPr>
              <a:t>	read input msg;</a:t>
            </a:r>
          </a:p>
          <a:p>
            <a:pPr lvl="1">
              <a:lnSpc>
                <a:spcPct val="90000"/>
              </a:lnSpc>
              <a:buFontTx/>
              <a:buNone/>
            </a:pPr>
            <a:r>
              <a:rPr lang="en-AU" sz="2000" b="0" dirty="0">
                <a:latin typeface="Helvetica"/>
                <a:cs typeface="Helvetica"/>
              </a:rPr>
              <a:t>		exec </a:t>
            </a:r>
            <a:r>
              <a:rPr lang="en-AU" sz="2000" b="0" dirty="0" err="1">
                <a:latin typeface="Helvetica"/>
                <a:cs typeface="Helvetica"/>
              </a:rPr>
              <a:t>sql</a:t>
            </a:r>
            <a:r>
              <a:rPr lang="en-AU" sz="2000" b="0" dirty="0">
                <a:latin typeface="Helvetica"/>
                <a:cs typeface="Helvetica"/>
              </a:rPr>
              <a:t> BEGIN WORK;</a:t>
            </a:r>
          </a:p>
          <a:p>
            <a:pPr lvl="1">
              <a:lnSpc>
                <a:spcPct val="90000"/>
              </a:lnSpc>
              <a:buFontTx/>
              <a:buNone/>
            </a:pPr>
            <a:r>
              <a:rPr lang="en-AU" sz="2000" b="0" dirty="0">
                <a:latin typeface="Helvetica"/>
                <a:cs typeface="Helvetica"/>
              </a:rPr>
              <a:t>		</a:t>
            </a:r>
            <a:r>
              <a:rPr lang="en-AU" sz="2000" b="0" dirty="0" err="1">
                <a:latin typeface="Helvetica"/>
                <a:cs typeface="Helvetica"/>
              </a:rPr>
              <a:t>AccBalance</a:t>
            </a:r>
            <a:r>
              <a:rPr lang="en-AU" sz="2000" b="0" dirty="0">
                <a:latin typeface="Helvetica"/>
                <a:cs typeface="Helvetica"/>
              </a:rPr>
              <a:t> = </a:t>
            </a:r>
            <a:r>
              <a:rPr lang="en-AU" sz="2000" b="0" dirty="0" err="1">
                <a:latin typeface="Helvetica"/>
                <a:cs typeface="Helvetica"/>
              </a:rPr>
              <a:t>DodebitCredit</a:t>
            </a:r>
            <a:r>
              <a:rPr lang="en-AU" sz="2000" b="0" dirty="0">
                <a:latin typeface="Helvetica"/>
                <a:cs typeface="Helvetica"/>
              </a:rPr>
              <a:t>(</a:t>
            </a:r>
            <a:r>
              <a:rPr lang="en-AU" sz="2000" b="0" dirty="0" err="1">
                <a:latin typeface="Helvetica"/>
                <a:cs typeface="Helvetica"/>
              </a:rPr>
              <a:t>BranchId</a:t>
            </a:r>
            <a:r>
              <a:rPr lang="en-AU" sz="2000" b="0" dirty="0">
                <a:latin typeface="Helvetica"/>
                <a:cs typeface="Helvetica"/>
              </a:rPr>
              <a:t>, </a:t>
            </a:r>
            <a:r>
              <a:rPr lang="en-AU" sz="2000" b="0" dirty="0" err="1">
                <a:latin typeface="Helvetica"/>
                <a:cs typeface="Helvetica"/>
              </a:rPr>
              <a:t>TellerId</a:t>
            </a:r>
            <a:r>
              <a:rPr lang="en-AU" sz="2000" b="0" dirty="0">
                <a:latin typeface="Helvetica"/>
                <a:cs typeface="Helvetica"/>
              </a:rPr>
              <a:t>, </a:t>
            </a:r>
            <a:r>
              <a:rPr lang="en-AU" sz="2000" b="0" dirty="0" err="1">
                <a:latin typeface="Helvetica"/>
                <a:cs typeface="Helvetica"/>
              </a:rPr>
              <a:t>AccId</a:t>
            </a:r>
            <a:r>
              <a:rPr lang="en-AU" sz="2000" b="0" dirty="0">
                <a:latin typeface="Helvetica"/>
                <a:cs typeface="Helvetica"/>
              </a:rPr>
              <a:t>, delta);</a:t>
            </a:r>
          </a:p>
          <a:p>
            <a:pPr lvl="1">
              <a:lnSpc>
                <a:spcPct val="90000"/>
              </a:lnSpc>
              <a:buFontTx/>
              <a:buNone/>
            </a:pPr>
            <a:r>
              <a:rPr lang="en-AU" sz="2000" dirty="0">
                <a:latin typeface="Helvetica"/>
                <a:cs typeface="Helvetica"/>
              </a:rPr>
              <a:t>		if (</a:t>
            </a:r>
            <a:r>
              <a:rPr lang="en-AU" sz="2000" dirty="0" err="1">
                <a:latin typeface="Helvetica"/>
                <a:cs typeface="Helvetica"/>
              </a:rPr>
              <a:t>AccBalance</a:t>
            </a:r>
            <a:r>
              <a:rPr lang="en-AU" sz="2000" dirty="0">
                <a:latin typeface="Helvetica"/>
                <a:cs typeface="Helvetica"/>
              </a:rPr>
              <a:t> &lt; 0 &amp;&amp; delta &lt; 0){</a:t>
            </a:r>
          </a:p>
          <a:p>
            <a:pPr lvl="1">
              <a:lnSpc>
                <a:spcPct val="90000"/>
              </a:lnSpc>
              <a:buFontTx/>
              <a:buNone/>
            </a:pPr>
            <a:r>
              <a:rPr lang="en-AU" sz="2000" dirty="0">
                <a:latin typeface="Helvetica"/>
                <a:cs typeface="Helvetica"/>
              </a:rPr>
              <a:t> 			exec </a:t>
            </a:r>
            <a:r>
              <a:rPr lang="en-AU" sz="2000" dirty="0" err="1">
                <a:latin typeface="Helvetica"/>
                <a:cs typeface="Helvetica"/>
              </a:rPr>
              <a:t>sql</a:t>
            </a:r>
            <a:r>
              <a:rPr lang="en-AU" sz="2000" dirty="0">
                <a:latin typeface="Helvetica"/>
                <a:cs typeface="Helvetica"/>
              </a:rPr>
              <a:t> ROLLBACK WORK;</a:t>
            </a:r>
          </a:p>
          <a:p>
            <a:pPr lvl="1">
              <a:lnSpc>
                <a:spcPct val="90000"/>
              </a:lnSpc>
              <a:buFontTx/>
              <a:buNone/>
            </a:pPr>
            <a:r>
              <a:rPr lang="en-AU" sz="2000" dirty="0">
                <a:latin typeface="Helvetica"/>
                <a:cs typeface="Helvetica"/>
              </a:rPr>
              <a:t>		}</a:t>
            </a:r>
          </a:p>
          <a:p>
            <a:pPr lvl="1">
              <a:lnSpc>
                <a:spcPct val="80000"/>
              </a:lnSpc>
              <a:buFontTx/>
              <a:buNone/>
            </a:pPr>
            <a:r>
              <a:rPr lang="en-AU" sz="2000" dirty="0">
                <a:latin typeface="Helvetica"/>
                <a:cs typeface="Helvetica"/>
              </a:rPr>
              <a:t>		else{ </a:t>
            </a:r>
          </a:p>
          <a:p>
            <a:pPr lvl="1">
              <a:lnSpc>
                <a:spcPct val="80000"/>
              </a:lnSpc>
              <a:buFontTx/>
              <a:buNone/>
            </a:pPr>
            <a:r>
              <a:rPr lang="en-AU" sz="2000" dirty="0">
                <a:latin typeface="Helvetica"/>
                <a:cs typeface="Helvetica"/>
              </a:rPr>
              <a:t>			send output msg;</a:t>
            </a:r>
          </a:p>
          <a:p>
            <a:pPr lvl="1">
              <a:lnSpc>
                <a:spcPct val="80000"/>
              </a:lnSpc>
              <a:buFontTx/>
              <a:buNone/>
            </a:pPr>
            <a:r>
              <a:rPr lang="en-AU" sz="2000" dirty="0">
                <a:latin typeface="Helvetica"/>
                <a:cs typeface="Helvetica"/>
              </a:rPr>
              <a:t>			exec </a:t>
            </a:r>
            <a:r>
              <a:rPr lang="en-AU" sz="2000" dirty="0" err="1">
                <a:latin typeface="Helvetica"/>
                <a:cs typeface="Helvetica"/>
              </a:rPr>
              <a:t>sql</a:t>
            </a:r>
            <a:r>
              <a:rPr lang="en-AU" sz="2000" dirty="0">
                <a:latin typeface="Helvetica"/>
                <a:cs typeface="Helvetica"/>
              </a:rPr>
              <a:t> COMMIT WORK;</a:t>
            </a:r>
          </a:p>
          <a:p>
            <a:pPr lvl="1">
              <a:lnSpc>
                <a:spcPct val="80000"/>
              </a:lnSpc>
              <a:buFontTx/>
              <a:buNone/>
            </a:pPr>
            <a:r>
              <a:rPr lang="en-AU" sz="2000" dirty="0">
                <a:latin typeface="Helvetica"/>
                <a:cs typeface="Helvetica"/>
              </a:rPr>
              <a:t>		}</a:t>
            </a:r>
          </a:p>
          <a:p>
            <a:pPr>
              <a:lnSpc>
                <a:spcPct val="80000"/>
              </a:lnSpc>
              <a:buFontTx/>
              <a:buNone/>
            </a:pPr>
            <a:r>
              <a:rPr lang="en-AU" sz="2000" dirty="0">
                <a:latin typeface="Helvetica"/>
                <a:cs typeface="Helvetica"/>
              </a:rPr>
              <a:t>}</a:t>
            </a:r>
          </a:p>
          <a:p>
            <a:pPr>
              <a:lnSpc>
                <a:spcPct val="90000"/>
              </a:lnSpc>
              <a:buFontTx/>
              <a:buNone/>
            </a:pPr>
            <a:endParaRPr lang="en-AU" sz="2400" dirty="0">
              <a:latin typeface="Helvetica"/>
              <a:cs typeface="Helvetica"/>
            </a:endParaRPr>
          </a:p>
        </p:txBody>
      </p:sp>
    </p:spTree>
    <p:extLst>
      <p:ext uri="{BB962C8B-B14F-4D97-AF65-F5344CB8AC3E}">
        <p14:creationId xmlns:p14="http://schemas.microsoft.com/office/powerpoint/2010/main" val="9434874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AU">
                <a:latin typeface="Helvetica"/>
                <a:cs typeface="Helvetica"/>
              </a:rPr>
              <a:t>Limitations of Flat Transactions</a:t>
            </a:r>
          </a:p>
        </p:txBody>
      </p:sp>
      <p:sp>
        <p:nvSpPr>
          <p:cNvPr id="18435" name="Rectangle 3"/>
          <p:cNvSpPr>
            <a:spLocks noGrp="1" noChangeArrowheads="1"/>
          </p:cNvSpPr>
          <p:nvPr>
            <p:ph type="body" idx="1"/>
          </p:nvPr>
        </p:nvSpPr>
        <p:spPr>
          <a:xfrm>
            <a:off x="417286" y="1265238"/>
            <a:ext cx="8445499" cy="4826000"/>
          </a:xfrm>
        </p:spPr>
        <p:txBody>
          <a:bodyPr/>
          <a:lstStyle/>
          <a:p>
            <a:pPr>
              <a:lnSpc>
                <a:spcPts val="2700"/>
              </a:lnSpc>
            </a:pPr>
            <a:r>
              <a:rPr lang="en-AU" sz="2000" dirty="0">
                <a:latin typeface="Helvetica"/>
                <a:cs typeface="Helvetica"/>
              </a:rPr>
              <a:t>Flat transactions do not model many real applications.</a:t>
            </a:r>
          </a:p>
          <a:p>
            <a:pPr lvl="1">
              <a:lnSpc>
                <a:spcPts val="2700"/>
              </a:lnSpc>
              <a:buFontTx/>
              <a:buNone/>
            </a:pPr>
            <a:r>
              <a:rPr lang="en-AU" sz="2000" b="0" dirty="0">
                <a:latin typeface="Helvetica"/>
                <a:cs typeface="Helvetica"/>
              </a:rPr>
              <a:t>E.g. airline booking</a:t>
            </a:r>
          </a:p>
          <a:p>
            <a:pPr lvl="1">
              <a:lnSpc>
                <a:spcPts val="2700"/>
              </a:lnSpc>
              <a:buFontTx/>
              <a:buNone/>
            </a:pPr>
            <a:r>
              <a:rPr lang="en-AU" sz="2000" b="0" dirty="0">
                <a:latin typeface="Helvetica"/>
                <a:cs typeface="Helvetica"/>
              </a:rPr>
              <a:t>		     BEGIN WORK</a:t>
            </a:r>
          </a:p>
          <a:p>
            <a:pPr lvl="1">
              <a:lnSpc>
                <a:spcPts val="2700"/>
              </a:lnSpc>
              <a:buFontTx/>
              <a:buNone/>
            </a:pPr>
            <a:r>
              <a:rPr lang="en-AU" sz="2000" b="0" dirty="0">
                <a:latin typeface="Helvetica"/>
                <a:cs typeface="Helvetica"/>
              </a:rPr>
              <a:t>			S1: book flight from Melbourne to Singapore</a:t>
            </a:r>
          </a:p>
          <a:p>
            <a:pPr lvl="1">
              <a:lnSpc>
                <a:spcPts val="2700"/>
              </a:lnSpc>
              <a:buFontTx/>
              <a:buNone/>
            </a:pPr>
            <a:r>
              <a:rPr lang="en-AU" sz="2000" b="0" dirty="0">
                <a:latin typeface="Helvetica"/>
                <a:cs typeface="Helvetica"/>
              </a:rPr>
              <a:t>			S2: book flight from Singapore to London</a:t>
            </a:r>
          </a:p>
          <a:p>
            <a:pPr lvl="1">
              <a:lnSpc>
                <a:spcPts val="2700"/>
              </a:lnSpc>
              <a:buFontTx/>
              <a:buNone/>
            </a:pPr>
            <a:r>
              <a:rPr lang="en-AU" sz="2000" b="0" dirty="0">
                <a:latin typeface="Helvetica"/>
                <a:cs typeface="Helvetica"/>
              </a:rPr>
              <a:t>			S3: book flight from London to Dublin</a:t>
            </a:r>
          </a:p>
          <a:p>
            <a:pPr lvl="1">
              <a:lnSpc>
                <a:spcPts val="2700"/>
              </a:lnSpc>
              <a:buFontTx/>
              <a:buNone/>
            </a:pPr>
            <a:r>
              <a:rPr lang="en-AU" sz="2000" b="0" dirty="0">
                <a:latin typeface="Helvetica"/>
                <a:cs typeface="Helvetica"/>
              </a:rPr>
              <a:t>		    END WORK</a:t>
            </a:r>
          </a:p>
          <a:p>
            <a:pPr lvl="1">
              <a:lnSpc>
                <a:spcPts val="2700"/>
              </a:lnSpc>
              <a:buFontTx/>
              <a:buNone/>
            </a:pPr>
            <a:r>
              <a:rPr lang="en-AU" sz="2000" b="0" dirty="0">
                <a:solidFill>
                  <a:srgbClr val="000000"/>
                </a:solidFill>
                <a:latin typeface="Helvetica"/>
                <a:cs typeface="Helvetica"/>
              </a:rPr>
              <a:t>Problem:  from </a:t>
            </a:r>
            <a:r>
              <a:rPr lang="en-AU" sz="2000" b="0" dirty="0">
                <a:latin typeface="Helvetica"/>
                <a:cs typeface="Helvetica"/>
              </a:rPr>
              <a:t>Dublin</a:t>
            </a:r>
            <a:r>
              <a:rPr lang="en-AU" sz="2000" b="0" dirty="0">
                <a:solidFill>
                  <a:srgbClr val="000000"/>
                </a:solidFill>
                <a:latin typeface="Helvetica"/>
                <a:cs typeface="Helvetica"/>
              </a:rPr>
              <a:t> if we cannot reach our final destination instead we wish to fly to </a:t>
            </a:r>
            <a:r>
              <a:rPr lang="en-AU" sz="2000" b="0" dirty="0">
                <a:latin typeface="Helvetica"/>
                <a:cs typeface="Helvetica"/>
              </a:rPr>
              <a:t>Paris</a:t>
            </a:r>
            <a:r>
              <a:rPr lang="en-AU" sz="2000" b="0" dirty="0">
                <a:solidFill>
                  <a:srgbClr val="000000"/>
                </a:solidFill>
                <a:latin typeface="Helvetica"/>
                <a:cs typeface="Helvetica"/>
              </a:rPr>
              <a:t> from </a:t>
            </a:r>
            <a:r>
              <a:rPr lang="en-AU" sz="2000" b="0" dirty="0">
                <a:latin typeface="Helvetica"/>
                <a:cs typeface="Helvetica"/>
              </a:rPr>
              <a:t>Singapore</a:t>
            </a:r>
            <a:r>
              <a:rPr lang="en-AU" sz="2000" b="0" dirty="0">
                <a:solidFill>
                  <a:srgbClr val="000000"/>
                </a:solidFill>
                <a:latin typeface="Helvetica"/>
                <a:cs typeface="Helvetica"/>
              </a:rPr>
              <a:t> and then reach our final destination.</a:t>
            </a:r>
          </a:p>
          <a:p>
            <a:pPr lvl="1">
              <a:lnSpc>
                <a:spcPts val="2700"/>
              </a:lnSpc>
              <a:buFontTx/>
              <a:buNone/>
            </a:pPr>
            <a:r>
              <a:rPr lang="en-AU" sz="2000" b="0" dirty="0">
                <a:solidFill>
                  <a:srgbClr val="000000"/>
                </a:solidFill>
                <a:latin typeface="Helvetica"/>
                <a:cs typeface="Helvetica"/>
              </a:rPr>
              <a:t>If we roll back we need to re do the booking from </a:t>
            </a:r>
            <a:r>
              <a:rPr lang="en-AU" sz="2000" b="0" dirty="0">
                <a:latin typeface="Helvetica"/>
                <a:cs typeface="Helvetica"/>
              </a:rPr>
              <a:t>Melbourne</a:t>
            </a:r>
            <a:r>
              <a:rPr lang="en-AU" sz="2000" b="0" dirty="0">
                <a:solidFill>
                  <a:srgbClr val="000000"/>
                </a:solidFill>
                <a:latin typeface="Helvetica"/>
                <a:cs typeface="Helvetica"/>
              </a:rPr>
              <a:t> to </a:t>
            </a:r>
            <a:r>
              <a:rPr lang="en-AU" sz="2000" b="0" dirty="0">
                <a:latin typeface="Helvetica"/>
                <a:cs typeface="Helvetica"/>
              </a:rPr>
              <a:t>Singapore</a:t>
            </a:r>
            <a:r>
              <a:rPr lang="en-AU" sz="2000" b="0" dirty="0">
                <a:solidFill>
                  <a:srgbClr val="000000"/>
                </a:solidFill>
                <a:latin typeface="Helvetica"/>
                <a:cs typeface="Helvetica"/>
              </a:rPr>
              <a:t> </a:t>
            </a:r>
            <a:r>
              <a:rPr lang="en-AU" sz="2000" i="1" dirty="0">
                <a:solidFill>
                  <a:srgbClr val="000000"/>
                </a:solidFill>
                <a:latin typeface="Helvetica"/>
                <a:cs typeface="Helvetica"/>
              </a:rPr>
              <a:t>which is a waste. </a:t>
            </a:r>
            <a:endParaRPr lang="en-AU" sz="1800" i="1" dirty="0">
              <a:solidFill>
                <a:srgbClr val="000000"/>
              </a:solidFill>
              <a:latin typeface="Helvetica"/>
              <a:cs typeface="Helvetica"/>
            </a:endParaRPr>
          </a:p>
        </p:txBody>
      </p:sp>
    </p:spTree>
    <p:extLst>
      <p:ext uri="{BB962C8B-B14F-4D97-AF65-F5344CB8AC3E}">
        <p14:creationId xmlns:p14="http://schemas.microsoft.com/office/powerpoint/2010/main" val="162757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135">
            <a:extLst>
              <a:ext uri="{FF2B5EF4-FFF2-40B4-BE49-F238E27FC236}">
                <a16:creationId xmlns:a16="http://schemas.microsoft.com/office/drawing/2014/main" id="{B11F4EEF-008B-9858-5C6E-E3ACDC4624DF}"/>
              </a:ext>
            </a:extLst>
          </p:cNvPr>
          <p:cNvSpPr/>
          <p:nvPr/>
        </p:nvSpPr>
        <p:spPr>
          <a:xfrm>
            <a:off x="3144405" y="1470716"/>
            <a:ext cx="1841740"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Efficiency</a:t>
            </a:r>
            <a:endParaRPr b="1" i="0" u="none" strike="noStrike" cap="none" dirty="0">
              <a:solidFill>
                <a:schemeClr val="dk1"/>
              </a:solidFill>
              <a:latin typeface="Arial"/>
              <a:ea typeface="Arial"/>
              <a:cs typeface="Arial"/>
              <a:sym typeface="Arial"/>
            </a:endParaRPr>
          </a:p>
        </p:txBody>
      </p:sp>
      <p:sp>
        <p:nvSpPr>
          <p:cNvPr id="4" name="Title 3">
            <a:extLst>
              <a:ext uri="{FF2B5EF4-FFF2-40B4-BE49-F238E27FC236}">
                <a16:creationId xmlns:a16="http://schemas.microsoft.com/office/drawing/2014/main" id="{DD897A86-F504-2F48-C80A-D68ABF393E06}"/>
              </a:ext>
            </a:extLst>
          </p:cNvPr>
          <p:cNvSpPr>
            <a:spLocks noGrp="1"/>
          </p:cNvSpPr>
          <p:nvPr>
            <p:ph type="title"/>
          </p:nvPr>
        </p:nvSpPr>
        <p:spPr/>
        <p:txBody>
          <a:bodyPr/>
          <a:lstStyle/>
          <a:p>
            <a:r>
              <a:rPr lang="en-US" dirty="0"/>
              <a:t>Core Concepts of Database management system </a:t>
            </a:r>
          </a:p>
        </p:txBody>
      </p:sp>
      <p:sp>
        <p:nvSpPr>
          <p:cNvPr id="15" name="Shape 129">
            <a:extLst>
              <a:ext uri="{FF2B5EF4-FFF2-40B4-BE49-F238E27FC236}">
                <a16:creationId xmlns:a16="http://schemas.microsoft.com/office/drawing/2014/main" id="{EEB9042E-C798-28C6-D9F1-DA53CE8CEEBC}"/>
              </a:ext>
            </a:extLst>
          </p:cNvPr>
          <p:cNvSpPr/>
          <p:nvPr/>
        </p:nvSpPr>
        <p:spPr>
          <a:xfrm>
            <a:off x="3185757" y="1812098"/>
            <a:ext cx="1684642" cy="335972"/>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Hardware</a:t>
            </a:r>
          </a:p>
        </p:txBody>
      </p:sp>
      <p:sp>
        <p:nvSpPr>
          <p:cNvPr id="21" name="Shape 135">
            <a:extLst>
              <a:ext uri="{FF2B5EF4-FFF2-40B4-BE49-F238E27FC236}">
                <a16:creationId xmlns:a16="http://schemas.microsoft.com/office/drawing/2014/main" id="{814347BC-3A38-634E-89A2-CEC3250A01CB}"/>
              </a:ext>
            </a:extLst>
          </p:cNvPr>
          <p:cNvSpPr/>
          <p:nvPr/>
        </p:nvSpPr>
        <p:spPr>
          <a:xfrm>
            <a:off x="260008" y="1893121"/>
            <a:ext cx="2520299" cy="2636567"/>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i="0" u="none" strike="noStrike" cap="none" dirty="0">
                <a:solidFill>
                  <a:schemeClr val="dk1"/>
                </a:solidFill>
                <a:latin typeface="Arial"/>
                <a:ea typeface="Arial"/>
                <a:cs typeface="Arial"/>
                <a:sym typeface="Arial"/>
              </a:rPr>
              <a:t>Database performance metrics</a:t>
            </a:r>
            <a:endParaRPr b="1" i="0" u="none" strike="noStrike" cap="none" dirty="0">
              <a:solidFill>
                <a:schemeClr val="dk1"/>
              </a:solidFill>
              <a:latin typeface="Arial"/>
              <a:ea typeface="Arial"/>
              <a:cs typeface="Arial"/>
              <a:sym typeface="Arial"/>
            </a:endParaRPr>
          </a:p>
        </p:txBody>
      </p:sp>
      <p:sp>
        <p:nvSpPr>
          <p:cNvPr id="22" name="Shape 136">
            <a:extLst>
              <a:ext uri="{FF2B5EF4-FFF2-40B4-BE49-F238E27FC236}">
                <a16:creationId xmlns:a16="http://schemas.microsoft.com/office/drawing/2014/main" id="{9F0E3167-867D-7ADF-FBAC-F52FFE0BA4C0}"/>
              </a:ext>
            </a:extLst>
          </p:cNvPr>
          <p:cNvSpPr/>
          <p:nvPr/>
        </p:nvSpPr>
        <p:spPr>
          <a:xfrm>
            <a:off x="332016" y="397111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Security &amp; </a:t>
            </a:r>
            <a:r>
              <a:rPr lang="en-AU" sz="1600" b="0" i="0" u="sng" strike="noStrike" cap="none" dirty="0">
                <a:solidFill>
                  <a:schemeClr val="dk1"/>
                </a:solidFill>
                <a:latin typeface="Arial"/>
                <a:ea typeface="Arial"/>
                <a:cs typeface="Arial"/>
                <a:sym typeface="Arial"/>
              </a:rPr>
              <a:t>Reliability</a:t>
            </a:r>
          </a:p>
        </p:txBody>
      </p:sp>
      <p:sp>
        <p:nvSpPr>
          <p:cNvPr id="23" name="Shape 137">
            <a:extLst>
              <a:ext uri="{FF2B5EF4-FFF2-40B4-BE49-F238E27FC236}">
                <a16:creationId xmlns:a16="http://schemas.microsoft.com/office/drawing/2014/main" id="{85BD1A78-55F1-CE86-3DDA-48EEDFF7974F}"/>
              </a:ext>
            </a:extLst>
          </p:cNvPr>
          <p:cNvSpPr/>
          <p:nvPr/>
        </p:nvSpPr>
        <p:spPr>
          <a:xfrm>
            <a:off x="332016" y="3251038"/>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Effectiveness</a:t>
            </a:r>
          </a:p>
        </p:txBody>
      </p:sp>
      <p:sp>
        <p:nvSpPr>
          <p:cNvPr id="24" name="Shape 138">
            <a:extLst>
              <a:ext uri="{FF2B5EF4-FFF2-40B4-BE49-F238E27FC236}">
                <a16:creationId xmlns:a16="http://schemas.microsoft.com/office/drawing/2014/main" id="{65BC1796-8623-F8F1-37D3-CCD4FCF6C1A5}"/>
              </a:ext>
            </a:extLst>
          </p:cNvPr>
          <p:cNvSpPr/>
          <p:nvPr/>
        </p:nvSpPr>
        <p:spPr>
          <a:xfrm>
            <a:off x="332016" y="2530957"/>
            <a:ext cx="2376300"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sng" strike="noStrike" cap="none" dirty="0">
                <a:solidFill>
                  <a:schemeClr val="dk1"/>
                </a:solidFill>
                <a:latin typeface="Arial"/>
                <a:ea typeface="Arial"/>
                <a:cs typeface="Arial"/>
                <a:sym typeface="Arial"/>
              </a:rPr>
              <a:t>Efficiency/speed</a:t>
            </a:r>
          </a:p>
        </p:txBody>
      </p:sp>
      <p:sp>
        <p:nvSpPr>
          <p:cNvPr id="43" name="Shape 129">
            <a:extLst>
              <a:ext uri="{FF2B5EF4-FFF2-40B4-BE49-F238E27FC236}">
                <a16:creationId xmlns:a16="http://schemas.microsoft.com/office/drawing/2014/main" id="{10E4AD70-ED0F-53F8-3F74-71999AC11B42}"/>
              </a:ext>
            </a:extLst>
          </p:cNvPr>
          <p:cNvSpPr/>
          <p:nvPr/>
        </p:nvSpPr>
        <p:spPr>
          <a:xfrm>
            <a:off x="3185756" y="2227960"/>
            <a:ext cx="1684642" cy="490596"/>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Software/ DB tuning</a:t>
            </a:r>
          </a:p>
        </p:txBody>
      </p:sp>
      <p:cxnSp>
        <p:nvCxnSpPr>
          <p:cNvPr id="46" name="Straight Arrow Connector 45">
            <a:extLst>
              <a:ext uri="{FF2B5EF4-FFF2-40B4-BE49-F238E27FC236}">
                <a16:creationId xmlns:a16="http://schemas.microsoft.com/office/drawing/2014/main" id="{2D5670E6-CAE9-979D-A31F-C5E4E57CD9CE}"/>
              </a:ext>
            </a:extLst>
          </p:cNvPr>
          <p:cNvCxnSpPr>
            <a:stCxn id="24" idx="3"/>
          </p:cNvCxnSpPr>
          <p:nvPr/>
        </p:nvCxnSpPr>
        <p:spPr>
          <a:xfrm flipV="1">
            <a:off x="2708316" y="2199190"/>
            <a:ext cx="436089" cy="583767"/>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58" name="Shape 135">
            <a:extLst>
              <a:ext uri="{FF2B5EF4-FFF2-40B4-BE49-F238E27FC236}">
                <a16:creationId xmlns:a16="http://schemas.microsoft.com/office/drawing/2014/main" id="{B153083E-9767-DE9F-D9CB-981BE3E68224}"/>
              </a:ext>
            </a:extLst>
          </p:cNvPr>
          <p:cNvSpPr/>
          <p:nvPr/>
        </p:nvSpPr>
        <p:spPr>
          <a:xfrm>
            <a:off x="3113764" y="3116679"/>
            <a:ext cx="1872381" cy="132199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Effectiveness</a:t>
            </a:r>
            <a:endParaRPr b="1" i="0" u="none" strike="noStrike" cap="none" dirty="0">
              <a:solidFill>
                <a:schemeClr val="dk1"/>
              </a:solidFill>
              <a:latin typeface="Arial"/>
              <a:ea typeface="Arial"/>
              <a:cs typeface="Arial"/>
              <a:sym typeface="Arial"/>
            </a:endParaRPr>
          </a:p>
        </p:txBody>
      </p:sp>
      <p:sp>
        <p:nvSpPr>
          <p:cNvPr id="59" name="Shape 129">
            <a:extLst>
              <a:ext uri="{FF2B5EF4-FFF2-40B4-BE49-F238E27FC236}">
                <a16:creationId xmlns:a16="http://schemas.microsoft.com/office/drawing/2014/main" id="{9768DC3F-92AC-38A6-F90D-FDB2EAA79DE0}"/>
              </a:ext>
            </a:extLst>
          </p:cNvPr>
          <p:cNvSpPr/>
          <p:nvPr/>
        </p:nvSpPr>
        <p:spPr>
          <a:xfrm>
            <a:off x="3201687" y="3504313"/>
            <a:ext cx="1668712" cy="503999"/>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Concurrent users</a:t>
            </a:r>
          </a:p>
        </p:txBody>
      </p:sp>
      <p:sp>
        <p:nvSpPr>
          <p:cNvPr id="60" name="Shape 129">
            <a:extLst>
              <a:ext uri="{FF2B5EF4-FFF2-40B4-BE49-F238E27FC236}">
                <a16:creationId xmlns:a16="http://schemas.microsoft.com/office/drawing/2014/main" id="{063918BC-8BF4-E4FE-6580-698382034F9C}"/>
              </a:ext>
            </a:extLst>
          </p:cNvPr>
          <p:cNvSpPr/>
          <p:nvPr/>
        </p:nvSpPr>
        <p:spPr>
          <a:xfrm>
            <a:off x="3215598" y="4063347"/>
            <a:ext cx="1668712" cy="33260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Transactions</a:t>
            </a:r>
          </a:p>
        </p:txBody>
      </p:sp>
      <p:cxnSp>
        <p:nvCxnSpPr>
          <p:cNvPr id="63" name="Straight Arrow Connector 62">
            <a:extLst>
              <a:ext uri="{FF2B5EF4-FFF2-40B4-BE49-F238E27FC236}">
                <a16:creationId xmlns:a16="http://schemas.microsoft.com/office/drawing/2014/main" id="{D0A557F6-1664-D6B4-D3AE-36EFFB795A84}"/>
              </a:ext>
            </a:extLst>
          </p:cNvPr>
          <p:cNvCxnSpPr>
            <a:cxnSpLocks/>
            <a:stCxn id="23" idx="3"/>
            <a:endCxn id="58" idx="1"/>
          </p:cNvCxnSpPr>
          <p:nvPr/>
        </p:nvCxnSpPr>
        <p:spPr>
          <a:xfrm>
            <a:off x="2708316" y="3503038"/>
            <a:ext cx="405448" cy="274639"/>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 name="Rectangular Callout 2">
            <a:extLst>
              <a:ext uri="{FF2B5EF4-FFF2-40B4-BE49-F238E27FC236}">
                <a16:creationId xmlns:a16="http://schemas.microsoft.com/office/drawing/2014/main" id="{F0D5FC43-D56F-F790-1052-820332928C05}"/>
              </a:ext>
            </a:extLst>
          </p:cNvPr>
          <p:cNvSpPr/>
          <p:nvPr/>
        </p:nvSpPr>
        <p:spPr>
          <a:xfrm>
            <a:off x="5463584" y="3375988"/>
            <a:ext cx="2586106" cy="569407"/>
          </a:xfrm>
          <a:prstGeom prst="wedgeRectCallout">
            <a:avLst>
              <a:gd name="adj1" fmla="val -80503"/>
              <a:gd name="adj2" fmla="val 25716"/>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Arial" panose="020B0604020202020204" pitchFamily="34" charset="0"/>
                <a:cs typeface="Arial" panose="020B0604020202020204" pitchFamily="34" charset="0"/>
              </a:rPr>
              <a:t>Users reading and writing over the same data</a:t>
            </a:r>
          </a:p>
        </p:txBody>
      </p:sp>
      <p:sp>
        <p:nvSpPr>
          <p:cNvPr id="5" name="Rectangular Callout 4">
            <a:extLst>
              <a:ext uri="{FF2B5EF4-FFF2-40B4-BE49-F238E27FC236}">
                <a16:creationId xmlns:a16="http://schemas.microsoft.com/office/drawing/2014/main" id="{14D89C92-5B4A-7D1D-7205-CA9DB103BFC1}"/>
              </a:ext>
            </a:extLst>
          </p:cNvPr>
          <p:cNvSpPr/>
          <p:nvPr/>
        </p:nvSpPr>
        <p:spPr>
          <a:xfrm>
            <a:off x="5463584" y="4115152"/>
            <a:ext cx="2586106" cy="569407"/>
          </a:xfrm>
          <a:prstGeom prst="wedgeRectCallout">
            <a:avLst>
              <a:gd name="adj1" fmla="val -80503"/>
              <a:gd name="adj2" fmla="val -13778"/>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Arial" panose="020B0604020202020204" pitchFamily="34" charset="0"/>
                <a:cs typeface="Arial" panose="020B0604020202020204" pitchFamily="34" charset="0"/>
              </a:rPr>
              <a:t>Required tasks are all done together</a:t>
            </a:r>
          </a:p>
        </p:txBody>
      </p:sp>
      <p:sp>
        <p:nvSpPr>
          <p:cNvPr id="7" name="Shape 135">
            <a:extLst>
              <a:ext uri="{FF2B5EF4-FFF2-40B4-BE49-F238E27FC236}">
                <a16:creationId xmlns:a16="http://schemas.microsoft.com/office/drawing/2014/main" id="{301CA926-F096-C11A-BD5F-68B0236F824A}"/>
              </a:ext>
            </a:extLst>
          </p:cNvPr>
          <p:cNvSpPr/>
          <p:nvPr/>
        </p:nvSpPr>
        <p:spPr>
          <a:xfrm>
            <a:off x="3113764" y="4594672"/>
            <a:ext cx="1872381" cy="1577836"/>
          </a:xfrm>
          <a:prstGeom prst="rect">
            <a:avLst/>
          </a:prstGeom>
          <a:gradFill>
            <a:gsLst>
              <a:gs pos="0">
                <a:srgbClr val="FFEFD1"/>
              </a:gs>
              <a:gs pos="65000">
                <a:srgbClr val="F0EBD5"/>
              </a:gs>
              <a:gs pos="100000">
                <a:srgbClr val="D1C39F"/>
              </a:gs>
            </a:gsLst>
            <a:lin ang="0" scaled="0"/>
          </a:gradFill>
          <a:ln w="9525" cap="flat" cmpd="sng">
            <a:solidFill>
              <a:schemeClr val="dk1"/>
            </a:solidFill>
            <a:prstDash val="solid"/>
            <a:round/>
            <a:headEnd type="none" w="med" len="med"/>
            <a:tailEnd type="none" w="med" len="med"/>
          </a:ln>
        </p:spPr>
        <p:txBody>
          <a:bodyPr lIns="91425" tIns="45700" rIns="91425" bIns="45700"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AU" b="1" dirty="0">
                <a:solidFill>
                  <a:schemeClr val="dk1"/>
                </a:solidFill>
                <a:latin typeface="Arial"/>
                <a:ea typeface="Arial"/>
                <a:cs typeface="Arial"/>
                <a:sym typeface="Arial"/>
              </a:rPr>
              <a:t>Reliability</a:t>
            </a:r>
            <a:endParaRPr b="1" i="0" u="none" strike="noStrike" cap="none" dirty="0">
              <a:solidFill>
                <a:schemeClr val="dk1"/>
              </a:solidFill>
              <a:latin typeface="Arial"/>
              <a:ea typeface="Arial"/>
              <a:cs typeface="Arial"/>
              <a:sym typeface="Arial"/>
            </a:endParaRPr>
          </a:p>
        </p:txBody>
      </p:sp>
      <p:sp>
        <p:nvSpPr>
          <p:cNvPr id="8" name="Shape 129">
            <a:extLst>
              <a:ext uri="{FF2B5EF4-FFF2-40B4-BE49-F238E27FC236}">
                <a16:creationId xmlns:a16="http://schemas.microsoft.com/office/drawing/2014/main" id="{D21000CE-616B-90EE-9F17-FB8A88196127}"/>
              </a:ext>
            </a:extLst>
          </p:cNvPr>
          <p:cNvSpPr/>
          <p:nvPr/>
        </p:nvSpPr>
        <p:spPr>
          <a:xfrm>
            <a:off x="3180464" y="4941510"/>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Crash recovery</a:t>
            </a:r>
          </a:p>
        </p:txBody>
      </p:sp>
      <p:sp>
        <p:nvSpPr>
          <p:cNvPr id="9" name="Shape 129">
            <a:extLst>
              <a:ext uri="{FF2B5EF4-FFF2-40B4-BE49-F238E27FC236}">
                <a16:creationId xmlns:a16="http://schemas.microsoft.com/office/drawing/2014/main" id="{3DCA5D58-238C-EB57-EAE7-8D0C973B7B68}"/>
              </a:ext>
            </a:extLst>
          </p:cNvPr>
          <p:cNvSpPr/>
          <p:nvPr/>
        </p:nvSpPr>
        <p:spPr>
          <a:xfrm>
            <a:off x="3193964" y="5348555"/>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Fault tolerance</a:t>
            </a:r>
          </a:p>
        </p:txBody>
      </p:sp>
      <p:sp>
        <p:nvSpPr>
          <p:cNvPr id="10" name="Shape 129">
            <a:extLst>
              <a:ext uri="{FF2B5EF4-FFF2-40B4-BE49-F238E27FC236}">
                <a16:creationId xmlns:a16="http://schemas.microsoft.com/office/drawing/2014/main" id="{1E25E392-3B7E-8140-E9EF-6E2F3D863BC3}"/>
              </a:ext>
            </a:extLst>
          </p:cNvPr>
          <p:cNvSpPr/>
          <p:nvPr/>
        </p:nvSpPr>
        <p:spPr>
          <a:xfrm>
            <a:off x="3219043" y="5801897"/>
            <a:ext cx="1668712" cy="341360"/>
          </a:xfrm>
          <a:prstGeom prst="rect">
            <a:avLst/>
          </a:prstGeom>
          <a:gradFill>
            <a:gsLst>
              <a:gs pos="0">
                <a:srgbClr val="CCFFFF">
                  <a:alpha val="40000"/>
                </a:srgbClr>
              </a:gs>
              <a:gs pos="50000">
                <a:srgbClr val="3399FF">
                  <a:alpha val="40000"/>
                </a:srgbClr>
              </a:gs>
              <a:gs pos="100000">
                <a:srgbClr val="0066FF">
                  <a:alpha val="40000"/>
                </a:srgbClr>
              </a:gs>
            </a:gsLst>
            <a:lin ang="0" scaled="0"/>
          </a:gradFill>
          <a:ln w="9525"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AU" sz="1600" b="0" i="0" u="none" strike="noStrike" cap="none" dirty="0">
                <a:solidFill>
                  <a:schemeClr val="dk1"/>
                </a:solidFill>
                <a:latin typeface="Arial"/>
                <a:ea typeface="Arial"/>
                <a:cs typeface="Arial"/>
                <a:sym typeface="Arial"/>
              </a:rPr>
              <a:t>Data duplication</a:t>
            </a:r>
          </a:p>
        </p:txBody>
      </p:sp>
      <p:cxnSp>
        <p:nvCxnSpPr>
          <p:cNvPr id="11" name="Straight Arrow Connector 10">
            <a:extLst>
              <a:ext uri="{FF2B5EF4-FFF2-40B4-BE49-F238E27FC236}">
                <a16:creationId xmlns:a16="http://schemas.microsoft.com/office/drawing/2014/main" id="{8EC62411-CD7E-21A2-FB43-DC2015DB2973}"/>
              </a:ext>
            </a:extLst>
          </p:cNvPr>
          <p:cNvCxnSpPr>
            <a:cxnSpLocks/>
          </p:cNvCxnSpPr>
          <p:nvPr/>
        </p:nvCxnSpPr>
        <p:spPr>
          <a:xfrm>
            <a:off x="2708315" y="4266369"/>
            <a:ext cx="436090" cy="55866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2">
            <p14:nvContentPartPr>
              <p14:cNvPr id="12" name="Ink 11">
                <a:extLst>
                  <a:ext uri="{FF2B5EF4-FFF2-40B4-BE49-F238E27FC236}">
                    <a16:creationId xmlns:a16="http://schemas.microsoft.com/office/drawing/2014/main" id="{217A6F5A-ABA8-5C05-6A2B-9B6C1EA647A5}"/>
                  </a:ext>
                </a:extLst>
              </p14:cNvPr>
              <p14:cNvContentPartPr/>
              <p14:nvPr/>
            </p14:nvContentPartPr>
            <p14:xfrm>
              <a:off x="3107520" y="1450440"/>
              <a:ext cx="130320" cy="1408320"/>
            </p14:xfrm>
          </p:contentPart>
        </mc:Choice>
        <mc:Fallback>
          <p:pic>
            <p:nvPicPr>
              <p:cNvPr id="12" name="Ink 11">
                <a:extLst>
                  <a:ext uri="{FF2B5EF4-FFF2-40B4-BE49-F238E27FC236}">
                    <a16:creationId xmlns:a16="http://schemas.microsoft.com/office/drawing/2014/main" id="{217A6F5A-ABA8-5C05-6A2B-9B6C1EA647A5}"/>
                  </a:ext>
                </a:extLst>
              </p:cNvPr>
              <p:cNvPicPr/>
              <p:nvPr/>
            </p:nvPicPr>
            <p:blipFill>
              <a:blip r:embed="rId3"/>
              <a:stretch>
                <a:fillRect/>
              </a:stretch>
            </p:blipFill>
            <p:spPr>
              <a:xfrm>
                <a:off x="3098160" y="1441080"/>
                <a:ext cx="149040" cy="14270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14" name="Ink 13">
                <a:extLst>
                  <a:ext uri="{FF2B5EF4-FFF2-40B4-BE49-F238E27FC236}">
                    <a16:creationId xmlns:a16="http://schemas.microsoft.com/office/drawing/2014/main" id="{0353DF00-442F-18C6-1FA5-A1B3CD3FE92C}"/>
                  </a:ext>
                </a:extLst>
              </p14:cNvPr>
              <p14:cNvContentPartPr/>
              <p14:nvPr/>
            </p14:nvContentPartPr>
            <p14:xfrm>
              <a:off x="3799440" y="3272760"/>
              <a:ext cx="4446720" cy="1591200"/>
            </p14:xfrm>
          </p:contentPart>
        </mc:Choice>
        <mc:Fallback>
          <p:pic>
            <p:nvPicPr>
              <p:cNvPr id="14" name="Ink 13">
                <a:extLst>
                  <a:ext uri="{FF2B5EF4-FFF2-40B4-BE49-F238E27FC236}">
                    <a16:creationId xmlns:a16="http://schemas.microsoft.com/office/drawing/2014/main" id="{0353DF00-442F-18C6-1FA5-A1B3CD3FE92C}"/>
                  </a:ext>
                </a:extLst>
              </p:cNvPr>
              <p:cNvPicPr/>
              <p:nvPr/>
            </p:nvPicPr>
            <p:blipFill>
              <a:blip r:embed="rId5"/>
              <a:stretch>
                <a:fillRect/>
              </a:stretch>
            </p:blipFill>
            <p:spPr>
              <a:xfrm>
                <a:off x="3790080" y="3263400"/>
                <a:ext cx="4465440" cy="160992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6" name="Ink 15">
                <a:extLst>
                  <a:ext uri="{FF2B5EF4-FFF2-40B4-BE49-F238E27FC236}">
                    <a16:creationId xmlns:a16="http://schemas.microsoft.com/office/drawing/2014/main" id="{7AE5B94D-8D55-23CD-6843-49404DA55945}"/>
                  </a:ext>
                </a:extLst>
              </p14:cNvPr>
              <p14:cNvContentPartPr/>
              <p14:nvPr/>
            </p14:nvContentPartPr>
            <p14:xfrm>
              <a:off x="5861160" y="3956040"/>
              <a:ext cx="1680120" cy="2001960"/>
            </p14:xfrm>
          </p:contentPart>
        </mc:Choice>
        <mc:Fallback>
          <p:pic>
            <p:nvPicPr>
              <p:cNvPr id="16" name="Ink 15">
                <a:extLst>
                  <a:ext uri="{FF2B5EF4-FFF2-40B4-BE49-F238E27FC236}">
                    <a16:creationId xmlns:a16="http://schemas.microsoft.com/office/drawing/2014/main" id="{7AE5B94D-8D55-23CD-6843-49404DA55945}"/>
                  </a:ext>
                </a:extLst>
              </p:cNvPr>
              <p:cNvPicPr/>
              <p:nvPr/>
            </p:nvPicPr>
            <p:blipFill>
              <a:blip r:embed="rId7"/>
              <a:stretch>
                <a:fillRect/>
              </a:stretch>
            </p:blipFill>
            <p:spPr>
              <a:xfrm>
                <a:off x="5851800" y="3946680"/>
                <a:ext cx="1698840" cy="202068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7" name="Ink 16">
                <a:extLst>
                  <a:ext uri="{FF2B5EF4-FFF2-40B4-BE49-F238E27FC236}">
                    <a16:creationId xmlns:a16="http://schemas.microsoft.com/office/drawing/2014/main" id="{156D45F4-1C57-FA9E-9725-379F21E2484F}"/>
                  </a:ext>
                </a:extLst>
              </p14:cNvPr>
              <p14:cNvContentPartPr/>
              <p14:nvPr/>
            </p14:nvContentPartPr>
            <p14:xfrm>
              <a:off x="3648600" y="3760200"/>
              <a:ext cx="4758840" cy="2988000"/>
            </p14:xfrm>
          </p:contentPart>
        </mc:Choice>
        <mc:Fallback>
          <p:pic>
            <p:nvPicPr>
              <p:cNvPr id="17" name="Ink 16">
                <a:extLst>
                  <a:ext uri="{FF2B5EF4-FFF2-40B4-BE49-F238E27FC236}">
                    <a16:creationId xmlns:a16="http://schemas.microsoft.com/office/drawing/2014/main" id="{156D45F4-1C57-FA9E-9725-379F21E2484F}"/>
                  </a:ext>
                </a:extLst>
              </p:cNvPr>
              <p:cNvPicPr/>
              <p:nvPr/>
            </p:nvPicPr>
            <p:blipFill>
              <a:blip r:embed="rId9"/>
              <a:stretch>
                <a:fillRect/>
              </a:stretch>
            </p:blipFill>
            <p:spPr>
              <a:xfrm>
                <a:off x="3639240" y="3750840"/>
                <a:ext cx="4777560" cy="3006720"/>
              </a:xfrm>
              <a:prstGeom prst="rect">
                <a:avLst/>
              </a:prstGeom>
            </p:spPr>
          </p:pic>
        </mc:Fallback>
      </mc:AlternateContent>
    </p:spTree>
    <p:extLst>
      <p:ext uri="{BB962C8B-B14F-4D97-AF65-F5344CB8AC3E}">
        <p14:creationId xmlns:p14="http://schemas.microsoft.com/office/powerpoint/2010/main" val="452970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1107723" y="362858"/>
            <a:ext cx="7772400" cy="678138"/>
          </a:xfrm>
        </p:spPr>
        <p:txBody>
          <a:bodyPr/>
          <a:lstStyle/>
          <a:p>
            <a:pPr>
              <a:lnSpc>
                <a:spcPts val="2840"/>
              </a:lnSpc>
            </a:pPr>
            <a:r>
              <a:rPr lang="en-AU" dirty="0">
                <a:latin typeface="Helvetica"/>
                <a:cs typeface="Helvetica"/>
              </a:rPr>
              <a:t>Limitations of Flat Transactions ...</a:t>
            </a:r>
          </a:p>
        </p:txBody>
      </p:sp>
      <p:sp>
        <p:nvSpPr>
          <p:cNvPr id="19459" name="Rectangle 3"/>
          <p:cNvSpPr>
            <a:spLocks noGrp="1" noChangeArrowheads="1"/>
          </p:cNvSpPr>
          <p:nvPr>
            <p:ph type="body" idx="1"/>
          </p:nvPr>
        </p:nvSpPr>
        <p:spPr>
          <a:xfrm>
            <a:off x="719931" y="1174926"/>
            <a:ext cx="7704138" cy="5534705"/>
          </a:xfrm>
        </p:spPr>
        <p:txBody>
          <a:bodyPr/>
          <a:lstStyle/>
          <a:p>
            <a:pPr>
              <a:lnSpc>
                <a:spcPts val="2840"/>
              </a:lnSpc>
              <a:buFontTx/>
              <a:buNone/>
            </a:pPr>
            <a:r>
              <a:rPr lang="en-AU" dirty="0" err="1">
                <a:latin typeface="Helvetica"/>
                <a:cs typeface="Helvetica"/>
              </a:rPr>
              <a:t>IncreaseSalary</a:t>
            </a:r>
            <a:r>
              <a:rPr lang="en-AU" dirty="0">
                <a:latin typeface="Helvetica"/>
                <a:cs typeface="Helvetica"/>
              </a:rPr>
              <a:t>()</a:t>
            </a:r>
          </a:p>
          <a:p>
            <a:pPr>
              <a:lnSpc>
                <a:spcPts val="2840"/>
              </a:lnSpc>
              <a:buFontTx/>
              <a:buNone/>
            </a:pPr>
            <a:r>
              <a:rPr lang="en-AU" dirty="0">
                <a:latin typeface="Helvetica"/>
                <a:cs typeface="Helvetica"/>
              </a:rPr>
              <a:t>{ 	real </a:t>
            </a:r>
            <a:r>
              <a:rPr lang="en-AU" dirty="0" err="1">
                <a:latin typeface="Helvetica"/>
                <a:cs typeface="Helvetica"/>
              </a:rPr>
              <a:t>percentRaise</a:t>
            </a:r>
            <a:r>
              <a:rPr lang="en-AU" dirty="0">
                <a:latin typeface="Helvetica"/>
                <a:cs typeface="Helvetica"/>
              </a:rPr>
              <a:t>;</a:t>
            </a:r>
          </a:p>
          <a:p>
            <a:pPr>
              <a:lnSpc>
                <a:spcPts val="2840"/>
              </a:lnSpc>
              <a:buFontTx/>
              <a:buNone/>
            </a:pPr>
            <a:r>
              <a:rPr lang="en-AU" dirty="0">
                <a:latin typeface="Helvetica"/>
                <a:cs typeface="Helvetica"/>
              </a:rPr>
              <a:t>	receive(</a:t>
            </a:r>
            <a:r>
              <a:rPr lang="en-AU" dirty="0" err="1">
                <a:latin typeface="Helvetica"/>
                <a:cs typeface="Helvetica"/>
              </a:rPr>
              <a:t>percentRaise</a:t>
            </a:r>
            <a:r>
              <a:rPr lang="en-AU" dirty="0">
                <a:latin typeface="Helvetica"/>
                <a:cs typeface="Helvetica"/>
              </a:rPr>
              <a:t>);</a:t>
            </a:r>
          </a:p>
          <a:p>
            <a:pPr>
              <a:lnSpc>
                <a:spcPts val="2840"/>
              </a:lnSpc>
              <a:buFontTx/>
              <a:buNone/>
            </a:pPr>
            <a:r>
              <a:rPr lang="en-AU" dirty="0">
                <a:solidFill>
                  <a:srgbClr val="000099"/>
                </a:solidFill>
                <a:latin typeface="Helvetica"/>
                <a:cs typeface="Helvetica"/>
              </a:rPr>
              <a:t>	exec SQL BEGIN WORK;</a:t>
            </a:r>
          </a:p>
          <a:p>
            <a:pPr>
              <a:lnSpc>
                <a:spcPts val="2840"/>
              </a:lnSpc>
              <a:buFontTx/>
              <a:buNone/>
            </a:pPr>
            <a:r>
              <a:rPr lang="en-AU" dirty="0">
                <a:solidFill>
                  <a:srgbClr val="000099"/>
                </a:solidFill>
                <a:latin typeface="Helvetica"/>
                <a:cs typeface="Helvetica"/>
              </a:rPr>
              <a:t>		exec SQL UPDATE employee</a:t>
            </a:r>
          </a:p>
          <a:p>
            <a:pPr>
              <a:lnSpc>
                <a:spcPts val="2840"/>
              </a:lnSpc>
              <a:buFontTx/>
              <a:buNone/>
            </a:pPr>
            <a:r>
              <a:rPr lang="en-AU" dirty="0">
                <a:solidFill>
                  <a:srgbClr val="000099"/>
                </a:solidFill>
                <a:latin typeface="Helvetica"/>
                <a:cs typeface="Helvetica"/>
              </a:rPr>
              <a:t>		set salary = salary*(1+ :</a:t>
            </a:r>
            <a:r>
              <a:rPr lang="en-AU" dirty="0" err="1">
                <a:solidFill>
                  <a:srgbClr val="000099"/>
                </a:solidFill>
                <a:latin typeface="Helvetica"/>
                <a:cs typeface="Helvetica"/>
              </a:rPr>
              <a:t>percentRaise</a:t>
            </a:r>
            <a:r>
              <a:rPr lang="en-AU" dirty="0">
                <a:solidFill>
                  <a:srgbClr val="000099"/>
                </a:solidFill>
                <a:latin typeface="Helvetica"/>
                <a:cs typeface="Helvetica"/>
              </a:rPr>
              <a:t>)</a:t>
            </a:r>
          </a:p>
          <a:p>
            <a:pPr>
              <a:lnSpc>
                <a:spcPts val="2840"/>
              </a:lnSpc>
              <a:buFontTx/>
              <a:buNone/>
            </a:pPr>
            <a:r>
              <a:rPr lang="en-AU" dirty="0">
                <a:solidFill>
                  <a:srgbClr val="000099"/>
                </a:solidFill>
                <a:latin typeface="Helvetica"/>
                <a:cs typeface="Helvetica"/>
              </a:rPr>
              <a:t>		send(done);</a:t>
            </a:r>
          </a:p>
          <a:p>
            <a:pPr>
              <a:lnSpc>
                <a:spcPts val="2840"/>
              </a:lnSpc>
              <a:buFontTx/>
              <a:buNone/>
            </a:pPr>
            <a:r>
              <a:rPr lang="en-AU" dirty="0">
                <a:solidFill>
                  <a:srgbClr val="000099"/>
                </a:solidFill>
                <a:latin typeface="Helvetica"/>
                <a:cs typeface="Helvetica"/>
              </a:rPr>
              <a:t>	exec </a:t>
            </a:r>
            <a:r>
              <a:rPr lang="en-AU" dirty="0" err="1">
                <a:solidFill>
                  <a:srgbClr val="000099"/>
                </a:solidFill>
                <a:latin typeface="Helvetica"/>
                <a:cs typeface="Helvetica"/>
              </a:rPr>
              <a:t>sql</a:t>
            </a:r>
            <a:r>
              <a:rPr lang="en-AU" dirty="0">
                <a:solidFill>
                  <a:srgbClr val="000099"/>
                </a:solidFill>
                <a:latin typeface="Helvetica"/>
                <a:cs typeface="Helvetica"/>
              </a:rPr>
              <a:t> COMMIT WORK;</a:t>
            </a:r>
          </a:p>
          <a:p>
            <a:pPr>
              <a:lnSpc>
                <a:spcPts val="2840"/>
              </a:lnSpc>
              <a:buFontTx/>
              <a:buNone/>
            </a:pPr>
            <a:r>
              <a:rPr lang="en-AU" dirty="0">
                <a:latin typeface="Helvetica"/>
                <a:cs typeface="Helvetica"/>
              </a:rPr>
              <a:t>	return</a:t>
            </a:r>
          </a:p>
          <a:p>
            <a:pPr>
              <a:lnSpc>
                <a:spcPts val="2840"/>
              </a:lnSpc>
              <a:buFontTx/>
              <a:buNone/>
            </a:pPr>
            <a:r>
              <a:rPr lang="en-AU" dirty="0">
                <a:latin typeface="Helvetica"/>
                <a:cs typeface="Helvetica"/>
              </a:rPr>
              <a:t>}</a:t>
            </a:r>
          </a:p>
          <a:p>
            <a:pPr>
              <a:lnSpc>
                <a:spcPts val="2840"/>
              </a:lnSpc>
              <a:buFontTx/>
              <a:buNone/>
            </a:pPr>
            <a:r>
              <a:rPr lang="en-AU" dirty="0">
                <a:latin typeface="Helvetica"/>
                <a:cs typeface="Helvetica"/>
              </a:rPr>
              <a:t>This can be a very long running transaction. </a:t>
            </a:r>
            <a:r>
              <a:rPr lang="en-AU" b="1" i="1" dirty="0">
                <a:latin typeface="Helvetica"/>
                <a:cs typeface="Helvetica"/>
              </a:rPr>
              <a:t>Any failure of transaction requires lot of unnecessary computation.</a:t>
            </a:r>
          </a:p>
        </p:txBody>
      </p:sp>
    </p:spTree>
    <p:extLst>
      <p:ext uri="{BB962C8B-B14F-4D97-AF65-F5344CB8AC3E}">
        <p14:creationId xmlns:p14="http://schemas.microsoft.com/office/powerpoint/2010/main" val="22915690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1150861" y="570329"/>
            <a:ext cx="7772400" cy="628650"/>
          </a:xfrm>
        </p:spPr>
        <p:txBody>
          <a:bodyPr/>
          <a:lstStyle/>
          <a:p>
            <a:pPr>
              <a:lnSpc>
                <a:spcPts val="2140"/>
              </a:lnSpc>
            </a:pPr>
            <a:r>
              <a:rPr lang="en-AU" dirty="0">
                <a:latin typeface="Helvetica"/>
                <a:cs typeface="Helvetica"/>
              </a:rPr>
              <a:t>Flat transaction with save points</a:t>
            </a:r>
          </a:p>
        </p:txBody>
      </p:sp>
      <p:sp>
        <p:nvSpPr>
          <p:cNvPr id="20484" name="Text Box 31"/>
          <p:cNvSpPr txBox="1">
            <a:spLocks noChangeArrowheads="1"/>
          </p:cNvSpPr>
          <p:nvPr/>
        </p:nvSpPr>
        <p:spPr bwMode="auto">
          <a:xfrm>
            <a:off x="1273628" y="1341665"/>
            <a:ext cx="3149600" cy="492784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8575" cap="sq">
                <a:solidFill>
                  <a:srgbClr val="000000"/>
                </a:solidFill>
                <a:miter lim="800000"/>
                <a:headEnd type="none" w="sm" len="sm"/>
                <a:tailEnd type="none" w="sm" len="sm"/>
              </a14:hiddenLine>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lnSpc>
                <a:spcPts val="2140"/>
              </a:lnSpc>
              <a:spcBef>
                <a:spcPct val="50000"/>
              </a:spcBef>
              <a:buFontTx/>
              <a:buNone/>
            </a:pPr>
            <a:r>
              <a:rPr kumimoji="0" lang="en-AU" sz="1600" dirty="0">
                <a:latin typeface="Helvetica"/>
                <a:cs typeface="Helvetica"/>
              </a:rPr>
              <a:t>BEGIN WORK</a:t>
            </a:r>
          </a:p>
          <a:p>
            <a:pPr>
              <a:lnSpc>
                <a:spcPts val="2140"/>
              </a:lnSpc>
              <a:spcBef>
                <a:spcPct val="50000"/>
              </a:spcBef>
              <a:buFontTx/>
              <a:buNone/>
            </a:pPr>
            <a:r>
              <a:rPr kumimoji="0" lang="en-AU" sz="1600" dirty="0">
                <a:latin typeface="Helvetica"/>
                <a:cs typeface="Helvetica"/>
              </a:rPr>
              <a:t>SAVE WORK 1</a:t>
            </a:r>
          </a:p>
          <a:p>
            <a:pPr>
              <a:lnSpc>
                <a:spcPts val="2140"/>
              </a:lnSpc>
              <a:spcBef>
                <a:spcPct val="50000"/>
              </a:spcBef>
              <a:buFontTx/>
              <a:buNone/>
            </a:pPr>
            <a:r>
              <a:rPr kumimoji="0" lang="en-AU" sz="1600" dirty="0">
                <a:latin typeface="Helvetica"/>
                <a:cs typeface="Helvetica"/>
              </a:rPr>
              <a:t>Action 1</a:t>
            </a:r>
          </a:p>
          <a:p>
            <a:pPr>
              <a:lnSpc>
                <a:spcPts val="2140"/>
              </a:lnSpc>
              <a:spcBef>
                <a:spcPct val="50000"/>
              </a:spcBef>
              <a:buFontTx/>
              <a:buNone/>
            </a:pPr>
            <a:r>
              <a:rPr kumimoji="0" lang="en-AU" sz="1600" dirty="0">
                <a:latin typeface="Helvetica"/>
                <a:cs typeface="Helvetica"/>
              </a:rPr>
              <a:t>Action 2</a:t>
            </a:r>
          </a:p>
          <a:p>
            <a:pPr>
              <a:lnSpc>
                <a:spcPts val="2140"/>
              </a:lnSpc>
              <a:spcBef>
                <a:spcPct val="50000"/>
              </a:spcBef>
              <a:buFontTx/>
              <a:buNone/>
            </a:pPr>
            <a:r>
              <a:rPr kumimoji="0" lang="en-AU" sz="1600" dirty="0">
                <a:latin typeface="Helvetica"/>
                <a:cs typeface="Helvetica"/>
              </a:rPr>
              <a:t>SAVE WORK 2</a:t>
            </a:r>
          </a:p>
          <a:p>
            <a:pPr>
              <a:lnSpc>
                <a:spcPts val="2140"/>
              </a:lnSpc>
              <a:spcBef>
                <a:spcPct val="50000"/>
              </a:spcBef>
              <a:buFontTx/>
              <a:buNone/>
            </a:pPr>
            <a:r>
              <a:rPr kumimoji="0" lang="en-AU" sz="1600" dirty="0">
                <a:latin typeface="Helvetica"/>
                <a:cs typeface="Helvetica"/>
              </a:rPr>
              <a:t>Action 3</a:t>
            </a:r>
          </a:p>
          <a:p>
            <a:pPr>
              <a:lnSpc>
                <a:spcPts val="2140"/>
              </a:lnSpc>
              <a:spcBef>
                <a:spcPct val="50000"/>
              </a:spcBef>
              <a:buFontTx/>
              <a:buNone/>
            </a:pPr>
            <a:r>
              <a:rPr kumimoji="0" lang="en-AU" sz="1600" dirty="0">
                <a:latin typeface="Helvetica"/>
                <a:cs typeface="Helvetica"/>
              </a:rPr>
              <a:t>Action 4</a:t>
            </a:r>
          </a:p>
          <a:p>
            <a:pPr>
              <a:lnSpc>
                <a:spcPts val="2140"/>
              </a:lnSpc>
              <a:spcBef>
                <a:spcPct val="50000"/>
              </a:spcBef>
              <a:buFontTx/>
              <a:buNone/>
            </a:pPr>
            <a:r>
              <a:rPr kumimoji="0" lang="en-AU" sz="1600" dirty="0">
                <a:latin typeface="Helvetica"/>
                <a:cs typeface="Helvetica"/>
              </a:rPr>
              <a:t>Action 5</a:t>
            </a:r>
          </a:p>
          <a:p>
            <a:pPr>
              <a:lnSpc>
                <a:spcPts val="2140"/>
              </a:lnSpc>
              <a:spcBef>
                <a:spcPct val="50000"/>
              </a:spcBef>
              <a:buFontTx/>
              <a:buNone/>
            </a:pPr>
            <a:r>
              <a:rPr kumimoji="0" lang="en-AU" sz="1600" dirty="0">
                <a:latin typeface="Helvetica"/>
                <a:cs typeface="Helvetica"/>
              </a:rPr>
              <a:t>SAVE WORK3</a:t>
            </a:r>
          </a:p>
          <a:p>
            <a:pPr>
              <a:lnSpc>
                <a:spcPts val="2140"/>
              </a:lnSpc>
              <a:spcBef>
                <a:spcPct val="50000"/>
              </a:spcBef>
              <a:buFontTx/>
              <a:buNone/>
            </a:pPr>
            <a:r>
              <a:rPr kumimoji="0" lang="en-AU" sz="1600" dirty="0">
                <a:latin typeface="Helvetica"/>
                <a:cs typeface="Helvetica"/>
              </a:rPr>
              <a:t>Action 6</a:t>
            </a:r>
          </a:p>
          <a:p>
            <a:pPr>
              <a:lnSpc>
                <a:spcPts val="2140"/>
              </a:lnSpc>
              <a:spcBef>
                <a:spcPct val="50000"/>
              </a:spcBef>
              <a:buFontTx/>
              <a:buNone/>
            </a:pPr>
            <a:r>
              <a:rPr kumimoji="0" lang="en-AU" sz="1600" dirty="0">
                <a:latin typeface="Helvetica"/>
                <a:cs typeface="Helvetica"/>
              </a:rPr>
              <a:t>Action 7</a:t>
            </a:r>
          </a:p>
          <a:p>
            <a:pPr>
              <a:lnSpc>
                <a:spcPts val="2140"/>
              </a:lnSpc>
              <a:spcBef>
                <a:spcPct val="50000"/>
              </a:spcBef>
              <a:buFontTx/>
              <a:buNone/>
            </a:pPr>
            <a:r>
              <a:rPr kumimoji="0" lang="en-AU" sz="1600" dirty="0">
                <a:latin typeface="Helvetica"/>
                <a:cs typeface="Helvetica"/>
              </a:rPr>
              <a:t>ROLLBACK WORK(2)</a:t>
            </a:r>
            <a:r>
              <a:rPr kumimoji="0" lang="en-AU" sz="2000" dirty="0">
                <a:latin typeface="Helvetica"/>
                <a:cs typeface="Helvetica"/>
              </a:rPr>
              <a:t> </a:t>
            </a:r>
          </a:p>
        </p:txBody>
      </p:sp>
      <p:sp>
        <p:nvSpPr>
          <p:cNvPr id="20485" name="Text Box 38"/>
          <p:cNvSpPr txBox="1">
            <a:spLocks noChangeArrowheads="1"/>
          </p:cNvSpPr>
          <p:nvPr/>
        </p:nvSpPr>
        <p:spPr bwMode="auto">
          <a:xfrm>
            <a:off x="4829628" y="2198915"/>
            <a:ext cx="3454400" cy="3783942"/>
          </a:xfrm>
          <a:prstGeom prst="rect">
            <a:avLst/>
          </a:prstGeom>
          <a:noFill/>
          <a:ln w="28575" cap="sq">
            <a:solidFill>
              <a:schemeClr val="tx1"/>
            </a:solidFill>
            <a:miter lim="800000"/>
            <a:headEnd type="none" w="sm" len="sm"/>
            <a:tailEnd type="none" w="sm" len="sm"/>
          </a:ln>
          <a:extLst>
            <a:ext uri="{909E8E84-426E-40dd-AFC4-6F175D3DCCD1}">
              <a14:hiddenFill xmlns="" xmlns:a14="http://schemas.microsoft.com/office/drawing/2010/main">
                <a:solidFill>
                  <a:srgbClr val="FFFFFF"/>
                </a:solidFill>
              </a14:hiddenFill>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lnSpc>
                <a:spcPts val="2140"/>
              </a:lnSpc>
              <a:spcBef>
                <a:spcPct val="50000"/>
              </a:spcBef>
              <a:buFontTx/>
              <a:buNone/>
            </a:pPr>
            <a:r>
              <a:rPr kumimoji="0" lang="en-AU" sz="1800" dirty="0">
                <a:latin typeface="Helvetica"/>
                <a:cs typeface="Helvetica"/>
              </a:rPr>
              <a:t>Action 8</a:t>
            </a:r>
          </a:p>
          <a:p>
            <a:pPr>
              <a:lnSpc>
                <a:spcPts val="2140"/>
              </a:lnSpc>
              <a:spcBef>
                <a:spcPct val="50000"/>
              </a:spcBef>
              <a:buFontTx/>
              <a:buNone/>
            </a:pPr>
            <a:r>
              <a:rPr kumimoji="0" lang="en-AU" sz="1800" dirty="0">
                <a:latin typeface="Helvetica"/>
                <a:cs typeface="Helvetica"/>
              </a:rPr>
              <a:t>Action 9</a:t>
            </a:r>
          </a:p>
          <a:p>
            <a:pPr>
              <a:lnSpc>
                <a:spcPts val="2140"/>
              </a:lnSpc>
              <a:spcBef>
                <a:spcPct val="50000"/>
              </a:spcBef>
              <a:buFontTx/>
              <a:buNone/>
            </a:pPr>
            <a:r>
              <a:rPr kumimoji="0" lang="en-AU" sz="1800" dirty="0">
                <a:latin typeface="Helvetica"/>
                <a:cs typeface="Helvetica"/>
              </a:rPr>
              <a:t>SAVE WORK4</a:t>
            </a:r>
          </a:p>
          <a:p>
            <a:pPr>
              <a:lnSpc>
                <a:spcPts val="2140"/>
              </a:lnSpc>
              <a:spcBef>
                <a:spcPct val="50000"/>
              </a:spcBef>
              <a:buFontTx/>
              <a:buNone/>
            </a:pPr>
            <a:r>
              <a:rPr kumimoji="0" lang="en-AU" sz="1800" dirty="0">
                <a:latin typeface="Helvetica"/>
                <a:cs typeface="Helvetica"/>
              </a:rPr>
              <a:t>Action 10</a:t>
            </a:r>
          </a:p>
          <a:p>
            <a:pPr>
              <a:lnSpc>
                <a:spcPts val="2140"/>
              </a:lnSpc>
              <a:spcBef>
                <a:spcPct val="50000"/>
              </a:spcBef>
              <a:buFontTx/>
              <a:buNone/>
            </a:pPr>
            <a:r>
              <a:rPr kumimoji="0" lang="en-AU" sz="1800" dirty="0">
                <a:latin typeface="Helvetica"/>
                <a:cs typeface="Helvetica"/>
              </a:rPr>
              <a:t>Action 11</a:t>
            </a:r>
          </a:p>
          <a:p>
            <a:pPr>
              <a:lnSpc>
                <a:spcPts val="2140"/>
              </a:lnSpc>
              <a:spcBef>
                <a:spcPct val="50000"/>
              </a:spcBef>
              <a:buFontTx/>
              <a:buNone/>
            </a:pPr>
            <a:r>
              <a:rPr kumimoji="0" lang="en-AU" sz="1800" dirty="0">
                <a:latin typeface="Helvetica"/>
                <a:cs typeface="Helvetica"/>
              </a:rPr>
              <a:t>SAVE WORK 5</a:t>
            </a:r>
          </a:p>
          <a:p>
            <a:pPr>
              <a:lnSpc>
                <a:spcPts val="2140"/>
              </a:lnSpc>
              <a:spcBef>
                <a:spcPct val="50000"/>
              </a:spcBef>
              <a:buFontTx/>
              <a:buNone/>
            </a:pPr>
            <a:r>
              <a:rPr kumimoji="0" lang="en-AU" sz="1800" dirty="0">
                <a:latin typeface="Helvetica"/>
                <a:cs typeface="Helvetica"/>
              </a:rPr>
              <a:t>Action 12</a:t>
            </a:r>
          </a:p>
          <a:p>
            <a:pPr>
              <a:lnSpc>
                <a:spcPts val="2140"/>
              </a:lnSpc>
              <a:spcBef>
                <a:spcPct val="50000"/>
              </a:spcBef>
              <a:buFontTx/>
              <a:buNone/>
            </a:pPr>
            <a:r>
              <a:rPr kumimoji="0" lang="en-AU" sz="1800" dirty="0">
                <a:latin typeface="Helvetica"/>
                <a:cs typeface="Helvetica"/>
              </a:rPr>
              <a:t>Action 13</a:t>
            </a:r>
          </a:p>
          <a:p>
            <a:pPr>
              <a:lnSpc>
                <a:spcPts val="2140"/>
              </a:lnSpc>
              <a:spcBef>
                <a:spcPct val="50000"/>
              </a:spcBef>
              <a:buFontTx/>
              <a:buNone/>
            </a:pPr>
            <a:r>
              <a:rPr kumimoji="0" lang="en-AU" sz="1800" dirty="0">
                <a:latin typeface="Helvetica"/>
                <a:cs typeface="Helvetica"/>
              </a:rPr>
              <a:t>ROLLBACKWORK(5)</a:t>
            </a:r>
          </a:p>
        </p:txBody>
      </p:sp>
      <p:grpSp>
        <p:nvGrpSpPr>
          <p:cNvPr id="20502" name="Group 20501"/>
          <p:cNvGrpSpPr/>
          <p:nvPr/>
        </p:nvGrpSpPr>
        <p:grpSpPr>
          <a:xfrm>
            <a:off x="2903311" y="2312761"/>
            <a:ext cx="2036988" cy="779009"/>
            <a:chOff x="2903311" y="2312761"/>
            <a:chExt cx="2036988" cy="779009"/>
          </a:xfrm>
        </p:grpSpPr>
        <p:sp>
          <p:nvSpPr>
            <p:cNvPr id="20486" name="Line 42"/>
            <p:cNvSpPr>
              <a:spLocks noChangeShapeType="1"/>
            </p:cNvSpPr>
            <p:nvPr/>
          </p:nvSpPr>
          <p:spPr bwMode="auto">
            <a:xfrm>
              <a:off x="2903311" y="3080657"/>
              <a:ext cx="1592263" cy="11113"/>
            </a:xfrm>
            <a:prstGeom prst="line">
              <a:avLst/>
            </a:prstGeom>
            <a:noFill/>
            <a:ln w="28575" cap="sq">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pPr>
                <a:lnSpc>
                  <a:spcPts val="2140"/>
                </a:lnSpc>
              </a:pPr>
              <a:endParaRPr lang="en-US">
                <a:latin typeface="Helvetica"/>
                <a:cs typeface="Helvetica"/>
              </a:endParaRPr>
            </a:p>
          </p:txBody>
        </p:sp>
        <p:sp>
          <p:nvSpPr>
            <p:cNvPr id="20487" name="Line 43"/>
            <p:cNvSpPr>
              <a:spLocks noChangeShapeType="1"/>
            </p:cNvSpPr>
            <p:nvPr/>
          </p:nvSpPr>
          <p:spPr bwMode="auto">
            <a:xfrm flipH="1" flipV="1">
              <a:off x="4499428" y="2322286"/>
              <a:ext cx="9071" cy="762000"/>
            </a:xfrm>
            <a:prstGeom prst="line">
              <a:avLst/>
            </a:prstGeom>
            <a:noFill/>
            <a:ln w="28575" cap="sq">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pPr>
                <a:lnSpc>
                  <a:spcPts val="2140"/>
                </a:lnSpc>
              </a:pPr>
              <a:endParaRPr lang="en-US">
                <a:latin typeface="Helvetica"/>
                <a:cs typeface="Helvetica"/>
              </a:endParaRPr>
            </a:p>
          </p:txBody>
        </p:sp>
        <p:sp>
          <p:nvSpPr>
            <p:cNvPr id="20488" name="Line 46"/>
            <p:cNvSpPr>
              <a:spLocks noChangeShapeType="1"/>
            </p:cNvSpPr>
            <p:nvPr/>
          </p:nvSpPr>
          <p:spPr bwMode="auto">
            <a:xfrm>
              <a:off x="4533899" y="2312761"/>
              <a:ext cx="406400" cy="0"/>
            </a:xfrm>
            <a:prstGeom prst="line">
              <a:avLst/>
            </a:prstGeom>
            <a:noFill/>
            <a:ln w="28575" cap="sq">
              <a:solidFill>
                <a:srgbClr val="000000"/>
              </a:solidFill>
              <a:round/>
              <a:headEnd/>
              <a:tailEnd type="triangle" w="med" len="med"/>
            </a:ln>
            <a:extLst>
              <a:ext uri="{909E8E84-426E-40dd-AFC4-6F175D3DCCD1}">
                <a14:hiddenFill xmlns="" xmlns:a14="http://schemas.microsoft.com/office/drawing/2010/main">
                  <a:noFill/>
                </a14:hiddenFill>
              </a:ext>
            </a:extLst>
          </p:spPr>
          <p:txBody>
            <a:bodyPr wrap="none" anchor="ctr"/>
            <a:lstStyle/>
            <a:p>
              <a:pPr>
                <a:lnSpc>
                  <a:spcPts val="2140"/>
                </a:lnSpc>
              </a:pPr>
              <a:endParaRPr lang="en-US">
                <a:latin typeface="Helvetica"/>
                <a:cs typeface="Helvetica"/>
              </a:endParaRPr>
            </a:p>
          </p:txBody>
        </p:sp>
      </p:grpSp>
      <p:grpSp>
        <p:nvGrpSpPr>
          <p:cNvPr id="20504" name="Group 20503"/>
          <p:cNvGrpSpPr/>
          <p:nvPr/>
        </p:nvGrpSpPr>
        <p:grpSpPr>
          <a:xfrm>
            <a:off x="6591753" y="3458030"/>
            <a:ext cx="1541917" cy="951819"/>
            <a:chOff x="6591753" y="3458030"/>
            <a:chExt cx="1541917" cy="951819"/>
          </a:xfrm>
        </p:grpSpPr>
        <p:sp>
          <p:nvSpPr>
            <p:cNvPr id="20489" name="Line 50"/>
            <p:cNvSpPr>
              <a:spLocks noChangeShapeType="1"/>
            </p:cNvSpPr>
            <p:nvPr/>
          </p:nvSpPr>
          <p:spPr bwMode="auto">
            <a:xfrm>
              <a:off x="6591753" y="4398736"/>
              <a:ext cx="1335088" cy="11113"/>
            </a:xfrm>
            <a:prstGeom prst="line">
              <a:avLst/>
            </a:prstGeom>
            <a:noFill/>
            <a:ln w="28575" cap="sq">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pPr>
                <a:lnSpc>
                  <a:spcPts val="2140"/>
                </a:lnSpc>
              </a:pPr>
              <a:endParaRPr lang="en-US">
                <a:latin typeface="Helvetica"/>
                <a:cs typeface="Helvetica"/>
              </a:endParaRPr>
            </a:p>
          </p:txBody>
        </p:sp>
        <p:sp>
          <p:nvSpPr>
            <p:cNvPr id="20490" name="Line 52"/>
            <p:cNvSpPr>
              <a:spLocks noChangeShapeType="1"/>
            </p:cNvSpPr>
            <p:nvPr/>
          </p:nvSpPr>
          <p:spPr bwMode="auto">
            <a:xfrm>
              <a:off x="7930470" y="3458030"/>
              <a:ext cx="203200" cy="0"/>
            </a:xfrm>
            <a:prstGeom prst="line">
              <a:avLst/>
            </a:prstGeom>
            <a:noFill/>
            <a:ln w="28575" cap="sq">
              <a:solidFill>
                <a:srgbClr val="000000"/>
              </a:solidFill>
              <a:round/>
              <a:headEnd type="none" w="sm" len="sm"/>
              <a:tailEnd type="triangle" w="sm" len="sm"/>
            </a:ln>
            <a:extLst>
              <a:ext uri="{909E8E84-426E-40dd-AFC4-6F175D3DCCD1}">
                <a14:hiddenFill xmlns="" xmlns:a14="http://schemas.microsoft.com/office/drawing/2010/main">
                  <a:noFill/>
                </a14:hiddenFill>
              </a:ext>
            </a:extLst>
          </p:spPr>
          <p:txBody>
            <a:bodyPr wrap="none" anchor="ctr"/>
            <a:lstStyle/>
            <a:p>
              <a:pPr>
                <a:lnSpc>
                  <a:spcPts val="2140"/>
                </a:lnSpc>
              </a:pPr>
              <a:endParaRPr lang="en-US">
                <a:latin typeface="Helvetica"/>
                <a:cs typeface="Helvetica"/>
              </a:endParaRPr>
            </a:p>
          </p:txBody>
        </p:sp>
        <p:sp>
          <p:nvSpPr>
            <p:cNvPr id="20491" name="Line 53"/>
            <p:cNvSpPr>
              <a:spLocks noChangeShapeType="1"/>
            </p:cNvSpPr>
            <p:nvPr/>
          </p:nvSpPr>
          <p:spPr bwMode="auto">
            <a:xfrm flipH="1" flipV="1">
              <a:off x="7910285" y="3465286"/>
              <a:ext cx="453" cy="936172"/>
            </a:xfrm>
            <a:prstGeom prst="line">
              <a:avLst/>
            </a:prstGeom>
            <a:noFill/>
            <a:ln w="28575" cap="sq">
              <a:solidFill>
                <a:srgbClr val="000000"/>
              </a:solidFill>
              <a:round/>
              <a:headEnd type="none" w="sm" len="sm"/>
              <a:tailEnd type="none" w="sm" len="sm"/>
            </a:ln>
            <a:extLst>
              <a:ext uri="{909E8E84-426E-40dd-AFC4-6F175D3DCCD1}">
                <a14:hiddenFill xmlns="" xmlns:a14="http://schemas.microsoft.com/office/drawing/2010/main">
                  <a:noFill/>
                </a14:hiddenFill>
              </a:ext>
            </a:extLst>
          </p:spPr>
          <p:txBody>
            <a:bodyPr wrap="none" anchor="ctr"/>
            <a:lstStyle/>
            <a:p>
              <a:pPr>
                <a:lnSpc>
                  <a:spcPts val="2140"/>
                </a:lnSpc>
              </a:pPr>
              <a:endParaRPr lang="en-US">
                <a:latin typeface="Helvetica"/>
                <a:cs typeface="Helvetica"/>
              </a:endParaRPr>
            </a:p>
          </p:txBody>
        </p:sp>
      </p:grpSp>
      <p:grpSp>
        <p:nvGrpSpPr>
          <p:cNvPr id="20503" name="Group 20502"/>
          <p:cNvGrpSpPr/>
          <p:nvPr/>
        </p:nvGrpSpPr>
        <p:grpSpPr>
          <a:xfrm>
            <a:off x="6552294" y="4444999"/>
            <a:ext cx="1330777" cy="1188358"/>
            <a:chOff x="6552294" y="4444999"/>
            <a:chExt cx="1330777" cy="1188358"/>
          </a:xfrm>
        </p:grpSpPr>
        <p:sp>
          <p:nvSpPr>
            <p:cNvPr id="20495" name="Line 59"/>
            <p:cNvSpPr>
              <a:spLocks noChangeShapeType="1"/>
            </p:cNvSpPr>
            <p:nvPr/>
          </p:nvSpPr>
          <p:spPr bwMode="auto">
            <a:xfrm>
              <a:off x="7274831" y="5617938"/>
              <a:ext cx="590550" cy="0"/>
            </a:xfrm>
            <a:prstGeom prst="line">
              <a:avLst/>
            </a:prstGeom>
            <a:noFill/>
            <a:ln w="28575">
              <a:solidFill>
                <a:schemeClr val="accent1"/>
              </a:solidFill>
              <a:round/>
              <a:headEnd/>
              <a:tailEnd/>
            </a:ln>
            <a:extLst>
              <a:ext uri="{909E8E84-426E-40dd-AFC4-6F175D3DCCD1}">
                <a14:hiddenFill xmlns="" xmlns:a14="http://schemas.microsoft.com/office/drawing/2010/main">
                  <a:noFill/>
                </a14:hiddenFill>
              </a:ext>
            </a:extLst>
          </p:spPr>
          <p:txBody>
            <a:bodyPr lIns="92075" tIns="46038" rIns="92075" bIns="46038"/>
            <a:lstStyle/>
            <a:p>
              <a:pPr>
                <a:lnSpc>
                  <a:spcPts val="2140"/>
                </a:lnSpc>
              </a:pPr>
              <a:endParaRPr lang="en-US">
                <a:latin typeface="Helvetica"/>
                <a:cs typeface="Helvetica"/>
              </a:endParaRPr>
            </a:p>
          </p:txBody>
        </p:sp>
        <p:sp>
          <p:nvSpPr>
            <p:cNvPr id="20496" name="Line 60"/>
            <p:cNvSpPr>
              <a:spLocks noChangeShapeType="1"/>
            </p:cNvSpPr>
            <p:nvPr/>
          </p:nvSpPr>
          <p:spPr bwMode="auto">
            <a:xfrm flipH="1" flipV="1">
              <a:off x="7883071" y="4444999"/>
              <a:ext cx="0" cy="1188358"/>
            </a:xfrm>
            <a:prstGeom prst="line">
              <a:avLst/>
            </a:prstGeom>
            <a:noFill/>
            <a:ln w="28575">
              <a:solidFill>
                <a:schemeClr val="accent1"/>
              </a:solidFill>
              <a:round/>
              <a:headEnd/>
              <a:tailEnd/>
            </a:ln>
            <a:extLst>
              <a:ext uri="{909E8E84-426E-40dd-AFC4-6F175D3DCCD1}">
                <a14:hiddenFill xmlns="" xmlns:a14="http://schemas.microsoft.com/office/drawing/2010/main">
                  <a:noFill/>
                </a14:hiddenFill>
              </a:ext>
            </a:extLst>
          </p:spPr>
          <p:txBody>
            <a:bodyPr lIns="92075" tIns="46038" rIns="92075" bIns="46038"/>
            <a:lstStyle/>
            <a:p>
              <a:pPr>
                <a:lnSpc>
                  <a:spcPts val="2140"/>
                </a:lnSpc>
              </a:pPr>
              <a:endParaRPr lang="en-US">
                <a:latin typeface="Helvetica"/>
                <a:cs typeface="Helvetica"/>
              </a:endParaRPr>
            </a:p>
          </p:txBody>
        </p:sp>
        <p:sp>
          <p:nvSpPr>
            <p:cNvPr id="20497" name="Line 61"/>
            <p:cNvSpPr>
              <a:spLocks noChangeShapeType="1"/>
            </p:cNvSpPr>
            <p:nvPr/>
          </p:nvSpPr>
          <p:spPr bwMode="auto">
            <a:xfrm flipH="1">
              <a:off x="6552294" y="4463142"/>
              <a:ext cx="1321708" cy="9980"/>
            </a:xfrm>
            <a:prstGeom prst="line">
              <a:avLst/>
            </a:prstGeom>
            <a:noFill/>
            <a:ln w="28575">
              <a:solidFill>
                <a:schemeClr val="accent1"/>
              </a:solidFill>
              <a:round/>
              <a:headEnd/>
              <a:tailEnd type="triangle" w="med" len="med"/>
            </a:ln>
            <a:extLst>
              <a:ext uri="{909E8E84-426E-40dd-AFC4-6F175D3DCCD1}">
                <a14:hiddenFill xmlns="" xmlns:a14="http://schemas.microsoft.com/office/drawing/2010/main">
                  <a:noFill/>
                </a14:hiddenFill>
              </a:ext>
            </a:extLst>
          </p:spPr>
          <p:txBody>
            <a:bodyPr lIns="92075" tIns="46038" rIns="92075" bIns="46038"/>
            <a:lstStyle/>
            <a:p>
              <a:pPr>
                <a:lnSpc>
                  <a:spcPts val="2140"/>
                </a:lnSpc>
              </a:pPr>
              <a:endParaRPr lang="en-US">
                <a:latin typeface="Helvetica"/>
                <a:cs typeface="Helvetica"/>
              </a:endParaRPr>
            </a:p>
          </p:txBody>
        </p:sp>
      </p:grpSp>
      <p:grpSp>
        <p:nvGrpSpPr>
          <p:cNvPr id="20499" name="Group 20498"/>
          <p:cNvGrpSpPr/>
          <p:nvPr/>
        </p:nvGrpSpPr>
        <p:grpSpPr>
          <a:xfrm>
            <a:off x="2902857" y="3193143"/>
            <a:ext cx="1369786" cy="2739571"/>
            <a:chOff x="2902857" y="3193143"/>
            <a:chExt cx="1369786" cy="2739571"/>
          </a:xfrm>
        </p:grpSpPr>
        <p:cxnSp>
          <p:nvCxnSpPr>
            <p:cNvPr id="30" name="Straight Arrow Connector 29"/>
            <p:cNvCxnSpPr/>
            <p:nvPr/>
          </p:nvCxnSpPr>
          <p:spPr bwMode="auto">
            <a:xfrm flipH="1">
              <a:off x="2902857" y="3193143"/>
              <a:ext cx="1369786" cy="9071"/>
            </a:xfrm>
            <a:prstGeom prst="straightConnector1">
              <a:avLst/>
            </a:prstGeom>
            <a:solidFill>
              <a:schemeClr val="accent1"/>
            </a:solidFill>
            <a:ln w="38100" cap="flat" cmpd="sng" algn="ctr">
              <a:solidFill>
                <a:srgbClr val="000000"/>
              </a:solidFill>
              <a:prstDash val="solid"/>
              <a:round/>
              <a:headEnd type="none" w="med" len="med"/>
              <a:tailEnd type="arrow"/>
            </a:ln>
            <a:effectLst/>
          </p:spPr>
        </p:cxnSp>
        <p:cxnSp>
          <p:nvCxnSpPr>
            <p:cNvPr id="20480" name="Straight Connector 20479"/>
            <p:cNvCxnSpPr/>
            <p:nvPr/>
          </p:nvCxnSpPr>
          <p:spPr bwMode="auto">
            <a:xfrm flipH="1">
              <a:off x="4227286" y="3193143"/>
              <a:ext cx="27214" cy="2721428"/>
            </a:xfrm>
            <a:prstGeom prst="line">
              <a:avLst/>
            </a:prstGeom>
            <a:solidFill>
              <a:schemeClr val="accent1"/>
            </a:solidFill>
            <a:ln w="38100" cap="flat" cmpd="sng" algn="ctr">
              <a:solidFill>
                <a:srgbClr val="000000"/>
              </a:solidFill>
              <a:prstDash val="solid"/>
              <a:round/>
              <a:headEnd type="none" w="med" len="med"/>
              <a:tailEnd type="none" w="med" len="med"/>
            </a:ln>
            <a:effectLst/>
          </p:spPr>
        </p:cxnSp>
        <p:cxnSp>
          <p:nvCxnSpPr>
            <p:cNvPr id="20498" name="Straight Connector 20497"/>
            <p:cNvCxnSpPr/>
            <p:nvPr/>
          </p:nvCxnSpPr>
          <p:spPr bwMode="auto">
            <a:xfrm flipV="1">
              <a:off x="3428999" y="5914571"/>
              <a:ext cx="807357" cy="18143"/>
            </a:xfrm>
            <a:prstGeom prst="line">
              <a:avLst/>
            </a:prstGeom>
            <a:solidFill>
              <a:schemeClr val="accent1"/>
            </a:solidFill>
            <a:ln w="38100" cap="flat" cmpd="sng" algn="ctr">
              <a:solidFill>
                <a:srgbClr val="000000"/>
              </a:solidFill>
              <a:prstDash val="solid"/>
              <a:round/>
              <a:headEnd type="none" w="med" len="med"/>
              <a:tailEnd type="none" w="med" len="med"/>
            </a:ln>
            <a:effectLst/>
          </p:spPr>
        </p:cxnSp>
      </p:grpSp>
      <p:sp>
        <p:nvSpPr>
          <p:cNvPr id="2" name="TextBox 1">
            <a:extLst>
              <a:ext uri="{FF2B5EF4-FFF2-40B4-BE49-F238E27FC236}">
                <a16:creationId xmlns:a16="http://schemas.microsoft.com/office/drawing/2014/main" id="{BE90B408-C668-A746-98E0-DB29DD69C867}"/>
              </a:ext>
            </a:extLst>
          </p:cNvPr>
          <p:cNvSpPr txBox="1"/>
          <p:nvPr/>
        </p:nvSpPr>
        <p:spPr>
          <a:xfrm>
            <a:off x="4098591" y="6301090"/>
            <a:ext cx="4035079" cy="461665"/>
          </a:xfrm>
          <a:prstGeom prst="rect">
            <a:avLst/>
          </a:prstGeom>
          <a:noFill/>
          <a:ln>
            <a:solidFill>
              <a:schemeClr val="bg2"/>
            </a:solidFill>
          </a:ln>
        </p:spPr>
        <p:txBody>
          <a:bodyPr wrap="none" rtlCol="0">
            <a:spAutoFit/>
          </a:bodyPr>
          <a:lstStyle/>
          <a:p>
            <a:pPr>
              <a:buNone/>
            </a:pPr>
            <a:r>
              <a:rPr lang="en-US" dirty="0"/>
              <a:t>Reading - Chained transactions</a:t>
            </a:r>
          </a:p>
        </p:txBody>
      </p:sp>
    </p:spTree>
    <p:extLst>
      <p:ext uri="{BB962C8B-B14F-4D97-AF65-F5344CB8AC3E}">
        <p14:creationId xmlns:p14="http://schemas.microsoft.com/office/powerpoint/2010/main" val="18075604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AU">
                <a:latin typeface="Helvetica"/>
                <a:cs typeface="Helvetica"/>
              </a:rPr>
              <a:t>Nested Transactions</a:t>
            </a:r>
          </a:p>
        </p:txBody>
      </p:sp>
      <p:sp>
        <p:nvSpPr>
          <p:cNvPr id="25604" name="Text Box 55"/>
          <p:cNvSpPr txBox="1">
            <a:spLocks noChangeArrowheads="1"/>
          </p:cNvSpPr>
          <p:nvPr/>
        </p:nvSpPr>
        <p:spPr bwMode="auto">
          <a:xfrm>
            <a:off x="784225" y="1793875"/>
            <a:ext cx="3048000" cy="2728913"/>
          </a:xfrm>
          <a:prstGeom prst="rect">
            <a:avLst/>
          </a:prstGeom>
          <a:noFill/>
          <a:ln w="12700" cap="sq">
            <a:solidFill>
              <a:schemeClr val="tx1"/>
            </a:solidFill>
            <a:miter lim="800000"/>
            <a:headEnd type="none" w="sm" len="sm"/>
            <a:tailEnd type="none" w="sm" len="sm"/>
          </a:ln>
          <a:extLst>
            <a:ext uri="{909E8E84-426E-40dd-AFC4-6F175D3DCCD1}">
              <a14:hiddenFill xmlns="" xmlns:a14="http://schemas.microsoft.com/office/drawing/2010/main">
                <a:solidFill>
                  <a:srgbClr val="FFFFFF"/>
                </a:solidFill>
              </a14:hiddenFill>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lgn="ctr">
              <a:spcBef>
                <a:spcPct val="50000"/>
              </a:spcBef>
              <a:buFontTx/>
              <a:buNone/>
            </a:pPr>
            <a:r>
              <a:rPr kumimoji="0" lang="en-AU" sz="1800" dirty="0">
                <a:latin typeface="Helvetica"/>
                <a:cs typeface="Helvetica"/>
              </a:rPr>
              <a:t>BEGIN WORK</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Invoke Sub Trans 1</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Invoke Sub Trans 2</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a:t>
            </a:r>
          </a:p>
          <a:p>
            <a:pPr algn="ctr">
              <a:lnSpc>
                <a:spcPct val="20000"/>
              </a:lnSpc>
              <a:spcBef>
                <a:spcPct val="50000"/>
              </a:spcBef>
              <a:buFontTx/>
              <a:buNone/>
            </a:pPr>
            <a:r>
              <a:rPr kumimoji="0" lang="en-AU" sz="1800" dirty="0">
                <a:latin typeface="Helvetica"/>
                <a:cs typeface="Helvetica"/>
              </a:rPr>
              <a:t>Invoke Sub Trans 3</a:t>
            </a:r>
          </a:p>
          <a:p>
            <a:pPr algn="ctr">
              <a:spcBef>
                <a:spcPct val="50000"/>
              </a:spcBef>
              <a:buFontTx/>
              <a:buNone/>
            </a:pPr>
            <a:endParaRPr kumimoji="0" lang="en-AU" sz="1800" dirty="0">
              <a:latin typeface="Helvetica"/>
              <a:cs typeface="Helvetica"/>
            </a:endParaRPr>
          </a:p>
        </p:txBody>
      </p:sp>
      <p:sp>
        <p:nvSpPr>
          <p:cNvPr id="25606" name="Text Box 65"/>
          <p:cNvSpPr txBox="1">
            <a:spLocks noChangeArrowheads="1"/>
          </p:cNvSpPr>
          <p:nvPr/>
        </p:nvSpPr>
        <p:spPr bwMode="auto">
          <a:xfrm>
            <a:off x="4981575" y="1058863"/>
            <a:ext cx="2786063" cy="2030412"/>
          </a:xfrm>
          <a:prstGeom prst="rect">
            <a:avLst/>
          </a:prstGeom>
          <a:noFill/>
          <a:ln w="12700" cap="sq">
            <a:solidFill>
              <a:schemeClr val="tx1"/>
            </a:solidFill>
            <a:miter lim="800000"/>
            <a:headEnd type="none" w="sm" len="sm"/>
            <a:tailEnd type="none" w="sm" len="sm"/>
          </a:ln>
          <a:extLst>
            <a:ext uri="{909E8E84-426E-40dd-AFC4-6F175D3DCCD1}">
              <a14:hiddenFill xmlns="" xmlns:a14="http://schemas.microsoft.com/office/drawing/2010/main">
                <a:solidFill>
                  <a:srgbClr val="FFFFFF"/>
                </a:solidFill>
              </a14:hiddenFill>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spcBef>
                <a:spcPct val="50000"/>
              </a:spcBef>
              <a:buFontTx/>
              <a:buNone/>
            </a:pPr>
            <a:r>
              <a:rPr kumimoji="0" lang="en-AU" sz="1800">
                <a:latin typeface="Helvetica"/>
                <a:cs typeface="Helvetica"/>
              </a:rPr>
              <a:t>T1</a:t>
            </a:r>
          </a:p>
          <a:p>
            <a:pPr>
              <a:spcBef>
                <a:spcPct val="50000"/>
              </a:spcBef>
              <a:buFontTx/>
              <a:buNone/>
            </a:pPr>
            <a:r>
              <a:rPr kumimoji="0" lang="en-AU" sz="1800">
                <a:latin typeface="Helvetica"/>
                <a:cs typeface="Helvetica"/>
              </a:rPr>
              <a:t>BEGIN WORK </a:t>
            </a:r>
          </a:p>
          <a:p>
            <a:pPr>
              <a:spcBef>
                <a:spcPct val="50000"/>
              </a:spcBef>
              <a:buFontTx/>
              <a:buNone/>
            </a:pPr>
            <a:r>
              <a:rPr kumimoji="0" lang="en-AU" sz="1800">
                <a:latin typeface="Helvetica"/>
                <a:cs typeface="Helvetica"/>
              </a:rPr>
              <a:t>Invoke Sub Trans 11</a:t>
            </a:r>
          </a:p>
          <a:p>
            <a:pPr>
              <a:spcBef>
                <a:spcPct val="50000"/>
              </a:spcBef>
              <a:buFontTx/>
              <a:buNone/>
            </a:pPr>
            <a:r>
              <a:rPr kumimoji="0" lang="en-AU" sz="1800">
                <a:latin typeface="Helvetica"/>
                <a:cs typeface="Helvetica"/>
              </a:rPr>
              <a:t>Invoke Sub Trans 12</a:t>
            </a:r>
          </a:p>
          <a:p>
            <a:pPr>
              <a:spcBef>
                <a:spcPct val="50000"/>
              </a:spcBef>
              <a:buFontTx/>
              <a:buNone/>
            </a:pPr>
            <a:r>
              <a:rPr kumimoji="0" lang="en-AU" sz="1800">
                <a:latin typeface="Helvetica"/>
                <a:cs typeface="Helvetica"/>
              </a:rPr>
              <a:t>END WORK</a:t>
            </a:r>
          </a:p>
        </p:txBody>
      </p:sp>
      <p:sp>
        <p:nvSpPr>
          <p:cNvPr id="25607" name="Text Box 67"/>
          <p:cNvSpPr txBox="1">
            <a:spLocks noChangeArrowheads="1"/>
          </p:cNvSpPr>
          <p:nvPr/>
        </p:nvSpPr>
        <p:spPr bwMode="auto">
          <a:xfrm>
            <a:off x="5051425" y="3565525"/>
            <a:ext cx="2613025" cy="2030413"/>
          </a:xfrm>
          <a:prstGeom prst="rect">
            <a:avLst/>
          </a:prstGeom>
          <a:noFill/>
          <a:ln w="12700" cap="sq">
            <a:solidFill>
              <a:schemeClr val="tx1"/>
            </a:solidFill>
            <a:miter lim="800000"/>
            <a:headEnd type="none" w="sm" len="sm"/>
            <a:tailEnd type="none" w="sm" len="sm"/>
          </a:ln>
          <a:extLst>
            <a:ext uri="{909E8E84-426E-40dd-AFC4-6F175D3DCCD1}">
              <a14:hiddenFill xmlns="" xmlns:a14="http://schemas.microsoft.com/office/drawing/2010/main">
                <a:solidFill>
                  <a:srgbClr val="FFFFFF"/>
                </a:solidFill>
              </a14:hiddenFill>
            </a:ext>
          </a:extLst>
        </p:spPr>
        <p:txBody>
          <a:bodyPr>
            <a:spAutoFit/>
          </a:bodyPr>
          <a:lstStyle>
            <a:lvl1pPr>
              <a:defRPr kumimoji="1" sz="2400">
                <a:solidFill>
                  <a:srgbClr val="000000"/>
                </a:solidFill>
                <a:latin typeface="Times New Roman" charset="0"/>
                <a:ea typeface="ＭＳ Ｐゴシック" charset="0"/>
              </a:defRPr>
            </a:lvl1pPr>
            <a:lvl2pPr marL="742950" indent="-285750">
              <a:defRPr kumimoji="1" sz="2400">
                <a:solidFill>
                  <a:srgbClr val="000000"/>
                </a:solidFill>
                <a:latin typeface="Times New Roman" charset="0"/>
                <a:ea typeface="ＭＳ Ｐゴシック" charset="0"/>
              </a:defRPr>
            </a:lvl2pPr>
            <a:lvl3pPr marL="1143000" indent="-228600">
              <a:defRPr kumimoji="1" sz="2400">
                <a:solidFill>
                  <a:srgbClr val="000000"/>
                </a:solidFill>
                <a:latin typeface="Times New Roman" charset="0"/>
                <a:ea typeface="ＭＳ Ｐゴシック" charset="0"/>
              </a:defRPr>
            </a:lvl3pPr>
            <a:lvl4pPr marL="1600200" indent="-228600">
              <a:defRPr kumimoji="1" sz="2400">
                <a:solidFill>
                  <a:srgbClr val="000000"/>
                </a:solidFill>
                <a:latin typeface="Times New Roman" charset="0"/>
                <a:ea typeface="ＭＳ Ｐゴシック" charset="0"/>
              </a:defRPr>
            </a:lvl4pPr>
            <a:lvl5pPr marL="2057400" indent="-228600">
              <a:defRPr kumimoji="1" sz="2400">
                <a:solidFill>
                  <a:srgbClr val="000000"/>
                </a:solidFill>
                <a:latin typeface="Times New Roman" charset="0"/>
                <a:ea typeface="ＭＳ Ｐゴシック" charset="0"/>
              </a:defRPr>
            </a:lvl5pPr>
            <a:lvl6pPr marL="25146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6pPr>
            <a:lvl7pPr marL="29718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7pPr>
            <a:lvl8pPr marL="34290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8pPr>
            <a:lvl9pPr marL="3886200" indent="-228600" eaLnBrk="0" fontAlgn="base" hangingPunct="0">
              <a:spcBef>
                <a:spcPct val="20000"/>
              </a:spcBef>
              <a:spcAft>
                <a:spcPct val="0"/>
              </a:spcAft>
              <a:buChar char="•"/>
              <a:defRPr kumimoji="1" sz="2400">
                <a:solidFill>
                  <a:srgbClr val="000000"/>
                </a:solidFill>
                <a:latin typeface="Times New Roman" charset="0"/>
                <a:ea typeface="ＭＳ Ｐゴシック" charset="0"/>
              </a:defRPr>
            </a:lvl9pPr>
          </a:lstStyle>
          <a:p>
            <a:pPr>
              <a:spcBef>
                <a:spcPct val="50000"/>
              </a:spcBef>
              <a:buFontTx/>
              <a:buNone/>
            </a:pPr>
            <a:r>
              <a:rPr kumimoji="0" lang="en-AU" sz="1800" dirty="0">
                <a:latin typeface="Helvetica"/>
                <a:cs typeface="Helvetica"/>
              </a:rPr>
              <a:t>T2</a:t>
            </a:r>
          </a:p>
          <a:p>
            <a:pPr>
              <a:spcBef>
                <a:spcPct val="50000"/>
              </a:spcBef>
              <a:buFontTx/>
              <a:buNone/>
            </a:pPr>
            <a:r>
              <a:rPr kumimoji="0" lang="en-AU" sz="1800" dirty="0">
                <a:latin typeface="Helvetica"/>
                <a:cs typeface="Helvetica"/>
              </a:rPr>
              <a:t>BEGIN WORK</a:t>
            </a:r>
          </a:p>
          <a:p>
            <a:pPr>
              <a:spcBef>
                <a:spcPct val="50000"/>
              </a:spcBef>
              <a:buFontTx/>
              <a:buNone/>
            </a:pPr>
            <a:r>
              <a:rPr kumimoji="0" lang="en-AU" sz="1800" dirty="0">
                <a:latin typeface="Helvetica"/>
                <a:cs typeface="Helvetica"/>
              </a:rPr>
              <a:t>Invoke Sub Trans 21</a:t>
            </a:r>
          </a:p>
          <a:p>
            <a:pPr>
              <a:spcBef>
                <a:spcPct val="50000"/>
              </a:spcBef>
              <a:buFontTx/>
              <a:buNone/>
            </a:pPr>
            <a:r>
              <a:rPr kumimoji="0" lang="en-AU" sz="1800" dirty="0">
                <a:latin typeface="Helvetica"/>
                <a:cs typeface="Helvetica"/>
              </a:rPr>
              <a:t>Invoke Sub Trans 22</a:t>
            </a:r>
          </a:p>
          <a:p>
            <a:pPr>
              <a:spcBef>
                <a:spcPct val="50000"/>
              </a:spcBef>
              <a:buFontTx/>
              <a:buNone/>
            </a:pPr>
            <a:r>
              <a:rPr kumimoji="0" lang="en-AU" sz="1800" dirty="0">
                <a:latin typeface="Helvetica"/>
                <a:cs typeface="Helvetica"/>
              </a:rPr>
              <a:t>END WORK</a:t>
            </a:r>
            <a:endParaRPr kumimoji="0" lang="en-AU" sz="1600" dirty="0">
              <a:latin typeface="Helvetica"/>
              <a:cs typeface="Helvetica"/>
            </a:endParaRPr>
          </a:p>
        </p:txBody>
      </p:sp>
      <p:sp>
        <p:nvSpPr>
          <p:cNvPr id="25608" name="Line 69"/>
          <p:cNvSpPr>
            <a:spLocks noChangeShapeType="1"/>
          </p:cNvSpPr>
          <p:nvPr/>
        </p:nvSpPr>
        <p:spPr bwMode="auto">
          <a:xfrm flipV="1">
            <a:off x="3362325" y="2322513"/>
            <a:ext cx="1676400" cy="500062"/>
          </a:xfrm>
          <a:prstGeom prst="line">
            <a:avLst/>
          </a:prstGeom>
          <a:noFill/>
          <a:ln w="12700" cap="sq">
            <a:solidFill>
              <a:schemeClr val="tx1"/>
            </a:solidFill>
            <a:round/>
            <a:headEnd type="none" w="sm" len="sm"/>
            <a:tailEnd type="triangle" w="med" len="med"/>
          </a:ln>
          <a:extLst>
            <a:ext uri="{909E8E84-426E-40dd-AFC4-6F175D3DCCD1}">
              <a14:hiddenFill xmlns="" xmlns:a14="http://schemas.microsoft.com/office/drawing/2010/main">
                <a:noFill/>
              </a14:hiddenFill>
            </a:ext>
          </a:extLst>
        </p:spPr>
        <p:txBody>
          <a:bodyPr wrap="none" anchor="ctr"/>
          <a:lstStyle/>
          <a:p>
            <a:endParaRPr lang="en-US">
              <a:latin typeface="Helvetica"/>
              <a:cs typeface="Helvetica"/>
            </a:endParaRPr>
          </a:p>
        </p:txBody>
      </p:sp>
      <p:sp>
        <p:nvSpPr>
          <p:cNvPr id="25609" name="Line 70"/>
          <p:cNvSpPr>
            <a:spLocks noChangeShapeType="1"/>
          </p:cNvSpPr>
          <p:nvPr/>
        </p:nvSpPr>
        <p:spPr bwMode="auto">
          <a:xfrm>
            <a:off x="3403600" y="3522663"/>
            <a:ext cx="1633538" cy="571500"/>
          </a:xfrm>
          <a:prstGeom prst="line">
            <a:avLst/>
          </a:prstGeom>
          <a:noFill/>
          <a:ln w="12700" cap="sq">
            <a:solidFill>
              <a:schemeClr val="tx1"/>
            </a:solidFill>
            <a:round/>
            <a:headEnd type="none" w="sm" len="sm"/>
            <a:tailEnd type="triangle" w="med" len="med"/>
          </a:ln>
          <a:extLst>
            <a:ext uri="{909E8E84-426E-40dd-AFC4-6F175D3DCCD1}">
              <a14:hiddenFill xmlns="" xmlns:a14="http://schemas.microsoft.com/office/drawing/2010/main">
                <a:noFill/>
              </a14:hiddenFill>
            </a:ext>
          </a:extLst>
        </p:spPr>
        <p:txBody>
          <a:bodyPr wrap="none" anchor="ctr"/>
          <a:lstStyle/>
          <a:p>
            <a:endParaRPr lang="en-US">
              <a:latin typeface="Helvetica"/>
              <a:cs typeface="Helvetica"/>
            </a:endParaRPr>
          </a:p>
        </p:txBody>
      </p:sp>
    </p:spTree>
    <p:extLst>
      <p:ext uri="{BB962C8B-B14F-4D97-AF65-F5344CB8AC3E}">
        <p14:creationId xmlns:p14="http://schemas.microsoft.com/office/powerpoint/2010/main" val="28617603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a:latin typeface="Helvetica"/>
                <a:cs typeface="Helvetica"/>
              </a:rPr>
              <a:t>Nested Transaction Rules</a:t>
            </a:r>
          </a:p>
        </p:txBody>
      </p:sp>
      <p:sp>
        <p:nvSpPr>
          <p:cNvPr id="26627" name="Rectangle 3"/>
          <p:cNvSpPr>
            <a:spLocks noGrp="1" noChangeArrowheads="1"/>
          </p:cNvSpPr>
          <p:nvPr>
            <p:ph type="body" idx="1"/>
          </p:nvPr>
        </p:nvSpPr>
        <p:spPr>
          <a:xfrm>
            <a:off x="361244" y="1248800"/>
            <a:ext cx="8669395" cy="5543550"/>
          </a:xfrm>
        </p:spPr>
        <p:txBody>
          <a:bodyPr/>
          <a:lstStyle/>
          <a:p>
            <a:pPr>
              <a:lnSpc>
                <a:spcPts val="2500"/>
              </a:lnSpc>
              <a:buFontTx/>
              <a:buNone/>
            </a:pPr>
            <a:r>
              <a:rPr lang="en-US" sz="2000" b="1" dirty="0">
                <a:solidFill>
                  <a:srgbClr val="000099"/>
                </a:solidFill>
                <a:latin typeface="Helvetica"/>
                <a:cs typeface="Helvetica"/>
              </a:rPr>
              <a:t>Commit rule</a:t>
            </a:r>
          </a:p>
          <a:p>
            <a:pPr>
              <a:lnSpc>
                <a:spcPts val="2500"/>
              </a:lnSpc>
              <a:spcBef>
                <a:spcPts val="0"/>
              </a:spcBef>
            </a:pPr>
            <a:r>
              <a:rPr lang="en-US" sz="2000" dirty="0">
                <a:latin typeface="Helvetica"/>
                <a:cs typeface="Helvetica"/>
              </a:rPr>
              <a:t>- A </a:t>
            </a:r>
            <a:r>
              <a:rPr lang="en-US" sz="2000" dirty="0" err="1">
                <a:latin typeface="Helvetica"/>
                <a:cs typeface="Helvetica"/>
              </a:rPr>
              <a:t>subtransaction</a:t>
            </a:r>
            <a:r>
              <a:rPr lang="en-US" sz="2000" dirty="0">
                <a:latin typeface="Helvetica"/>
                <a:cs typeface="Helvetica"/>
              </a:rPr>
              <a:t> can either commit or abort, however, </a:t>
            </a:r>
            <a:r>
              <a:rPr lang="en-US" sz="2000" b="1" dirty="0">
                <a:latin typeface="Helvetica"/>
                <a:cs typeface="Helvetica"/>
              </a:rPr>
              <a:t>commit cannot take place unless the parent itself commits.</a:t>
            </a:r>
          </a:p>
          <a:p>
            <a:pPr>
              <a:lnSpc>
                <a:spcPts val="2500"/>
              </a:lnSpc>
            </a:pPr>
            <a:r>
              <a:rPr lang="en-US" sz="2000" dirty="0">
                <a:latin typeface="Helvetica"/>
                <a:cs typeface="Helvetica"/>
              </a:rPr>
              <a:t>- </a:t>
            </a:r>
            <a:r>
              <a:rPr lang="en-US" sz="2000" dirty="0" err="1">
                <a:latin typeface="Helvetica"/>
                <a:cs typeface="Helvetica"/>
              </a:rPr>
              <a:t>Subtransactions</a:t>
            </a:r>
            <a:r>
              <a:rPr lang="en-US" sz="2000" dirty="0">
                <a:latin typeface="Helvetica"/>
                <a:cs typeface="Helvetica"/>
              </a:rPr>
              <a:t> have  A, C, and I properties but not D property unless all its ancestors commit.</a:t>
            </a:r>
          </a:p>
          <a:p>
            <a:pPr>
              <a:lnSpc>
                <a:spcPts val="2500"/>
              </a:lnSpc>
            </a:pPr>
            <a:r>
              <a:rPr lang="en-US" sz="2000" dirty="0">
                <a:latin typeface="Helvetica"/>
                <a:cs typeface="Helvetica"/>
              </a:rPr>
              <a:t>- Commit of a sub transaction makes its results available only to its parents.</a:t>
            </a:r>
          </a:p>
          <a:p>
            <a:pPr>
              <a:lnSpc>
                <a:spcPts val="2500"/>
              </a:lnSpc>
              <a:buFontTx/>
              <a:buNone/>
            </a:pPr>
            <a:r>
              <a:rPr lang="en-US" sz="2000" b="1" dirty="0">
                <a:solidFill>
                  <a:srgbClr val="000099"/>
                </a:solidFill>
                <a:latin typeface="Helvetica"/>
                <a:cs typeface="Helvetica"/>
              </a:rPr>
              <a:t>Roll back Rules</a:t>
            </a:r>
          </a:p>
          <a:p>
            <a:pPr>
              <a:lnSpc>
                <a:spcPts val="2500"/>
              </a:lnSpc>
              <a:spcBef>
                <a:spcPts val="0"/>
              </a:spcBef>
            </a:pPr>
            <a:r>
              <a:rPr lang="en-US" sz="2000" dirty="0">
                <a:latin typeface="Helvetica"/>
                <a:cs typeface="Helvetica"/>
              </a:rPr>
              <a:t>If a </a:t>
            </a:r>
            <a:r>
              <a:rPr lang="en-US" sz="2000" dirty="0" err="1">
                <a:latin typeface="Helvetica"/>
                <a:cs typeface="Helvetica"/>
              </a:rPr>
              <a:t>subtransaction</a:t>
            </a:r>
            <a:r>
              <a:rPr lang="en-US" sz="2000" dirty="0">
                <a:latin typeface="Helvetica"/>
                <a:cs typeface="Helvetica"/>
              </a:rPr>
              <a:t> rolls back, all its children are forced to roll back.</a:t>
            </a:r>
          </a:p>
          <a:p>
            <a:pPr>
              <a:lnSpc>
                <a:spcPts val="2500"/>
              </a:lnSpc>
              <a:buFontTx/>
              <a:buNone/>
            </a:pPr>
            <a:r>
              <a:rPr lang="en-US" sz="2000" b="1" dirty="0">
                <a:solidFill>
                  <a:srgbClr val="000099"/>
                </a:solidFill>
                <a:latin typeface="Helvetica"/>
                <a:cs typeface="Helvetica"/>
              </a:rPr>
              <a:t>Visibility Rules</a:t>
            </a:r>
          </a:p>
          <a:p>
            <a:pPr>
              <a:lnSpc>
                <a:spcPts val="2500"/>
              </a:lnSpc>
              <a:spcBef>
                <a:spcPts val="0"/>
              </a:spcBef>
            </a:pPr>
            <a:r>
              <a:rPr lang="en-US" sz="2000" dirty="0">
                <a:latin typeface="Helvetica"/>
                <a:cs typeface="Helvetica"/>
              </a:rPr>
              <a:t>Changes made by a </a:t>
            </a:r>
            <a:r>
              <a:rPr lang="en-US" sz="2000" dirty="0" err="1">
                <a:latin typeface="Helvetica"/>
                <a:cs typeface="Helvetica"/>
              </a:rPr>
              <a:t>subtransaction</a:t>
            </a:r>
            <a:r>
              <a:rPr lang="en-US" sz="2000" dirty="0">
                <a:latin typeface="Helvetica"/>
                <a:cs typeface="Helvetica"/>
              </a:rPr>
              <a:t> are visible to the parent only when the </a:t>
            </a:r>
            <a:r>
              <a:rPr lang="en-US" sz="2000" dirty="0" err="1">
                <a:latin typeface="Helvetica"/>
                <a:cs typeface="Helvetica"/>
              </a:rPr>
              <a:t>subtransaction</a:t>
            </a:r>
            <a:r>
              <a:rPr lang="en-US" sz="2000" dirty="0">
                <a:latin typeface="Helvetica"/>
                <a:cs typeface="Helvetica"/>
              </a:rPr>
              <a:t> commits. All objects of parent are visible to its children. Implication of this is that the </a:t>
            </a:r>
            <a:r>
              <a:rPr lang="en-US" sz="2000" b="1" dirty="0">
                <a:latin typeface="Helvetica"/>
                <a:cs typeface="Helvetica"/>
              </a:rPr>
              <a:t>parent should not modify objects while children are accessing  them.</a:t>
            </a:r>
            <a:r>
              <a:rPr lang="en-US" sz="2000" dirty="0">
                <a:latin typeface="Helvetica"/>
                <a:cs typeface="Helvetica"/>
              </a:rPr>
              <a:t> This is not a problem as parent does not run in parallel with its children.</a:t>
            </a:r>
          </a:p>
        </p:txBody>
      </p:sp>
      <p:sp>
        <p:nvSpPr>
          <p:cNvPr id="4" name="TextBox 3">
            <a:extLst>
              <a:ext uri="{FF2B5EF4-FFF2-40B4-BE49-F238E27FC236}">
                <a16:creationId xmlns:a16="http://schemas.microsoft.com/office/drawing/2014/main" id="{980044A8-BAD1-194E-8190-103902052AB4}"/>
              </a:ext>
            </a:extLst>
          </p:cNvPr>
          <p:cNvSpPr txBox="1"/>
          <p:nvPr/>
        </p:nvSpPr>
        <p:spPr>
          <a:xfrm>
            <a:off x="4413669" y="6396335"/>
            <a:ext cx="3646598" cy="369332"/>
          </a:xfrm>
          <a:prstGeom prst="rect">
            <a:avLst/>
          </a:prstGeom>
          <a:noFill/>
          <a:ln>
            <a:solidFill>
              <a:srgbClr val="0432FF"/>
            </a:solidFill>
          </a:ln>
        </p:spPr>
        <p:txBody>
          <a:bodyPr wrap="square" rtlCol="0">
            <a:spAutoFit/>
          </a:bodyPr>
          <a:lstStyle/>
          <a:p>
            <a:pPr>
              <a:buNone/>
            </a:pPr>
            <a:r>
              <a:rPr lang="en-US" dirty="0"/>
              <a:t>Reading – Open-nested transactions</a:t>
            </a:r>
          </a:p>
        </p:txBody>
      </p:sp>
    </p:spTree>
    <p:extLst>
      <p:ext uri="{BB962C8B-B14F-4D97-AF65-F5344CB8AC3E}">
        <p14:creationId xmlns:p14="http://schemas.microsoft.com/office/powerpoint/2010/main" val="3057120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62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62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662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662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6627">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627">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6627">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62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xfrm>
            <a:off x="464408" y="2800350"/>
            <a:ext cx="7772400" cy="628650"/>
          </a:xfrm>
        </p:spPr>
        <p:txBody>
          <a:bodyPr/>
          <a:lstStyle/>
          <a:p>
            <a:r>
              <a:rPr lang="en-AU" dirty="0">
                <a:latin typeface="Helvetica"/>
                <a:cs typeface="Helvetica"/>
              </a:rPr>
              <a:t>Transaction Processing Monitor</a:t>
            </a:r>
          </a:p>
        </p:txBody>
      </p:sp>
      <p:sp>
        <p:nvSpPr>
          <p:cNvPr id="4" name="Rectangle 3">
            <a:extLst>
              <a:ext uri="{FF2B5EF4-FFF2-40B4-BE49-F238E27FC236}">
                <a16:creationId xmlns:a16="http://schemas.microsoft.com/office/drawing/2014/main" id="{819172F9-5E8C-9448-B137-5F0702D353D1}"/>
              </a:ext>
            </a:extLst>
          </p:cNvPr>
          <p:cNvSpPr/>
          <p:nvPr/>
        </p:nvSpPr>
        <p:spPr>
          <a:xfrm>
            <a:off x="464409" y="3429000"/>
            <a:ext cx="7772399" cy="2246769"/>
          </a:xfrm>
          <a:prstGeom prst="rect">
            <a:avLst/>
          </a:prstGeom>
        </p:spPr>
        <p:txBody>
          <a:bodyPr wrap="square">
            <a:spAutoFit/>
          </a:bodyPr>
          <a:lstStyle/>
          <a:p>
            <a:pPr>
              <a:buNone/>
            </a:pPr>
            <a:r>
              <a:rPr lang="en-AU" sz="2000" dirty="0">
                <a:solidFill>
                  <a:srgbClr val="333333"/>
                </a:solidFill>
                <a:latin typeface="Palatino Linotype" panose="02040502050505030304" pitchFamily="18" charset="0"/>
              </a:rPr>
              <a:t>The main function of a TP monitor is to </a:t>
            </a:r>
            <a:r>
              <a:rPr lang="en-AU" sz="2000" i="1" dirty="0">
                <a:solidFill>
                  <a:srgbClr val="333333"/>
                </a:solidFill>
                <a:latin typeface="Palatino Linotype" panose="02040502050505030304" pitchFamily="18" charset="0"/>
              </a:rPr>
              <a:t>integrate</a:t>
            </a:r>
            <a:r>
              <a:rPr lang="en-AU" sz="2000" dirty="0">
                <a:solidFill>
                  <a:srgbClr val="333333"/>
                </a:solidFill>
                <a:latin typeface="Palatino Linotype" panose="02040502050505030304" pitchFamily="18" charset="0"/>
              </a:rPr>
              <a:t> other system components and manage resources.</a:t>
            </a:r>
          </a:p>
          <a:p>
            <a:pPr>
              <a:buNone/>
            </a:pPr>
            <a:endParaRPr lang="en-AU" sz="2000" dirty="0">
              <a:solidFill>
                <a:srgbClr val="333333"/>
              </a:solidFill>
              <a:latin typeface="Palatino Linotype" panose="02040502050505030304" pitchFamily="18" charset="0"/>
            </a:endParaRPr>
          </a:p>
          <a:p>
            <a:pPr marL="285750" indent="-285750">
              <a:buFontTx/>
              <a:buChar char="-"/>
            </a:pPr>
            <a:r>
              <a:rPr lang="en-AU" sz="2000" dirty="0"/>
              <a:t>TP monitors manage the transfer of data between clients and servers</a:t>
            </a:r>
          </a:p>
          <a:p>
            <a:pPr marL="285750" indent="-285750">
              <a:buFontTx/>
              <a:buChar char="-"/>
            </a:pPr>
            <a:r>
              <a:rPr lang="en-AU" sz="2000" dirty="0"/>
              <a:t>breaks down applications or code into transactions and ensures that all databases are updated properly</a:t>
            </a:r>
          </a:p>
          <a:p>
            <a:pPr marL="285750" indent="-285750">
              <a:buFontTx/>
              <a:buChar char="-"/>
            </a:pPr>
            <a:r>
              <a:rPr lang="en-AU" sz="2000" dirty="0"/>
              <a:t>It also takes appropriate actions if any error occurs</a:t>
            </a:r>
            <a:endParaRPr lang="en-US" sz="2000" dirty="0"/>
          </a:p>
        </p:txBody>
      </p:sp>
    </p:spTree>
    <p:extLst>
      <p:ext uri="{BB962C8B-B14F-4D97-AF65-F5344CB8AC3E}">
        <p14:creationId xmlns:p14="http://schemas.microsoft.com/office/powerpoint/2010/main" val="40340454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Grp="1" noChangeArrowheads="1"/>
          </p:cNvSpPr>
          <p:nvPr>
            <p:ph type="title"/>
          </p:nvPr>
        </p:nvSpPr>
        <p:spPr/>
        <p:txBody>
          <a:bodyPr/>
          <a:lstStyle/>
          <a:p>
            <a:r>
              <a:rPr lang="en-AU" dirty="0">
                <a:latin typeface="Helvetica"/>
                <a:cs typeface="Helvetica"/>
              </a:rPr>
              <a:t>TP monitor services</a:t>
            </a:r>
          </a:p>
        </p:txBody>
      </p:sp>
      <p:sp>
        <p:nvSpPr>
          <p:cNvPr id="34819" name="Rectangle 3"/>
          <p:cNvSpPr>
            <a:spLocks noGrp="1" noChangeArrowheads="1"/>
          </p:cNvSpPr>
          <p:nvPr>
            <p:ph type="body" idx="1"/>
          </p:nvPr>
        </p:nvSpPr>
        <p:spPr>
          <a:xfrm>
            <a:off x="711200" y="1245870"/>
            <a:ext cx="8181340" cy="5486400"/>
          </a:xfrm>
        </p:spPr>
        <p:txBody>
          <a:bodyPr/>
          <a:lstStyle/>
          <a:p>
            <a:pPr algn="just">
              <a:lnSpc>
                <a:spcPts val="3480"/>
              </a:lnSpc>
            </a:pPr>
            <a:r>
              <a:rPr lang="en-AU" sz="2400" b="1" dirty="0">
                <a:latin typeface="Helvetica"/>
                <a:cs typeface="Helvetica"/>
              </a:rPr>
              <a:t>Heterogeneity</a:t>
            </a:r>
            <a:r>
              <a:rPr lang="en-AU" sz="2400" dirty="0">
                <a:latin typeface="Helvetica"/>
                <a:cs typeface="Helvetica"/>
              </a:rPr>
              <a:t>: If the application needs access to different DB systems, local ACID properties of individual DB systems is not sufficient. Local TP monitor need</a:t>
            </a:r>
            <a:r>
              <a:rPr lang="en-US" sz="2400" dirty="0">
                <a:latin typeface="Helvetica"/>
                <a:cs typeface="Helvetica"/>
              </a:rPr>
              <a:t>s</a:t>
            </a:r>
            <a:r>
              <a:rPr lang="en-AU" sz="2400" dirty="0">
                <a:latin typeface="Helvetica"/>
                <a:cs typeface="Helvetica"/>
              </a:rPr>
              <a:t> to interact with other TP monitors to ensure the overall ACID property. A form of 2 phase commit protocol must be employed for this purpose (will be discussed later).</a:t>
            </a:r>
          </a:p>
          <a:p>
            <a:pPr algn="just">
              <a:lnSpc>
                <a:spcPts val="3480"/>
              </a:lnSpc>
            </a:pPr>
            <a:r>
              <a:rPr lang="en-AU" sz="2400" b="1" dirty="0">
                <a:latin typeface="Helvetica"/>
                <a:cs typeface="Helvetica"/>
              </a:rPr>
              <a:t>Control communication</a:t>
            </a:r>
            <a:r>
              <a:rPr lang="en-AU" sz="2400" dirty="0">
                <a:latin typeface="Helvetica"/>
                <a:cs typeface="Helvetica"/>
              </a:rPr>
              <a:t>: If the application communicates with other remote processes, the local TP monitor should maintain the communication status  among the processes to be able to recover from a crash. </a:t>
            </a:r>
          </a:p>
          <a:p>
            <a:pPr algn="just">
              <a:lnSpc>
                <a:spcPct val="130000"/>
              </a:lnSpc>
            </a:pPr>
            <a:endParaRPr lang="en-AU" sz="2400" dirty="0">
              <a:latin typeface="Helvetica"/>
              <a:cs typeface="Helvetica"/>
            </a:endParaRPr>
          </a:p>
        </p:txBody>
      </p:sp>
    </p:spTree>
    <p:extLst>
      <p:ext uri="{BB962C8B-B14F-4D97-AF65-F5344CB8AC3E}">
        <p14:creationId xmlns:p14="http://schemas.microsoft.com/office/powerpoint/2010/main" val="39441181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AU">
                <a:latin typeface="Helvetica"/>
                <a:cs typeface="Helvetica"/>
              </a:rPr>
              <a:t>TP Services ...</a:t>
            </a:r>
          </a:p>
        </p:txBody>
      </p:sp>
      <p:sp>
        <p:nvSpPr>
          <p:cNvPr id="35843" name="Rectangle 3"/>
          <p:cNvSpPr>
            <a:spLocks noGrp="1" noChangeArrowheads="1"/>
          </p:cNvSpPr>
          <p:nvPr>
            <p:ph type="body" idx="1"/>
          </p:nvPr>
        </p:nvSpPr>
        <p:spPr>
          <a:xfrm>
            <a:off x="685800" y="1282426"/>
            <a:ext cx="7772400" cy="5486400"/>
          </a:xfrm>
        </p:spPr>
        <p:txBody>
          <a:bodyPr/>
          <a:lstStyle/>
          <a:p>
            <a:pPr>
              <a:lnSpc>
                <a:spcPct val="120000"/>
              </a:lnSpc>
            </a:pPr>
            <a:r>
              <a:rPr lang="en-AU" sz="2400" b="1" dirty="0">
                <a:latin typeface="Helvetica"/>
                <a:cs typeface="Helvetica"/>
              </a:rPr>
              <a:t>Terminal management:</a:t>
            </a:r>
            <a:r>
              <a:rPr lang="en-AU" sz="2400" dirty="0">
                <a:latin typeface="Helvetica"/>
                <a:cs typeface="Helvetica"/>
              </a:rPr>
              <a:t> Since many terminals run client software, the TP monitor should provide appropriate ACID property between the client and the server processes.</a:t>
            </a:r>
          </a:p>
          <a:p>
            <a:pPr>
              <a:lnSpc>
                <a:spcPct val="120000"/>
              </a:lnSpc>
            </a:pPr>
            <a:r>
              <a:rPr lang="en-AU" sz="2400" b="1" dirty="0">
                <a:latin typeface="Helvetica"/>
                <a:cs typeface="Helvetica"/>
              </a:rPr>
              <a:t>Presentation service:</a:t>
            </a:r>
            <a:r>
              <a:rPr lang="en-AU" sz="2400" dirty="0">
                <a:latin typeface="Helvetica"/>
                <a:cs typeface="Helvetica"/>
              </a:rPr>
              <a:t> this </a:t>
            </a:r>
            <a:r>
              <a:rPr lang="en-US" sz="2400" dirty="0">
                <a:latin typeface="Helvetica"/>
                <a:cs typeface="Helvetica"/>
              </a:rPr>
              <a:t>is </a:t>
            </a:r>
            <a:r>
              <a:rPr lang="en-AU" sz="2400" dirty="0">
                <a:latin typeface="Helvetica"/>
                <a:cs typeface="Helvetica"/>
              </a:rPr>
              <a:t>similar to terminal management in the sense it has to deal with different presentation ( user interface) software -- e.g. X-windows  </a:t>
            </a:r>
          </a:p>
          <a:p>
            <a:pPr>
              <a:lnSpc>
                <a:spcPct val="120000"/>
              </a:lnSpc>
            </a:pPr>
            <a:r>
              <a:rPr lang="en-AU" sz="2400" b="1" dirty="0">
                <a:latin typeface="Helvetica"/>
                <a:cs typeface="Helvetica"/>
              </a:rPr>
              <a:t>Context management:</a:t>
            </a:r>
            <a:r>
              <a:rPr lang="en-AU" sz="2400" dirty="0">
                <a:latin typeface="Helvetica"/>
                <a:cs typeface="Helvetica"/>
              </a:rPr>
              <a:t>  E.g. maintaining the sessions etc. </a:t>
            </a:r>
          </a:p>
          <a:p>
            <a:pPr>
              <a:lnSpc>
                <a:spcPct val="120000"/>
              </a:lnSpc>
            </a:pPr>
            <a:r>
              <a:rPr lang="en-AU" sz="2400" b="1" dirty="0">
                <a:latin typeface="Helvetica"/>
                <a:cs typeface="Helvetica"/>
              </a:rPr>
              <a:t>Start/Restart:</a:t>
            </a:r>
            <a:r>
              <a:rPr lang="en-AU" sz="2400" dirty="0">
                <a:latin typeface="Helvetica"/>
                <a:cs typeface="Helvetica"/>
              </a:rPr>
              <a:t> There is no difference between start and restart in TP based system. </a:t>
            </a:r>
          </a:p>
        </p:txBody>
      </p:sp>
    </p:spTree>
    <p:extLst>
      <p:ext uri="{BB962C8B-B14F-4D97-AF65-F5344CB8AC3E}">
        <p14:creationId xmlns:p14="http://schemas.microsoft.com/office/powerpoint/2010/main" val="3276669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diagram, text, plan, line&#10;&#10;Description automatically generated">
            <a:extLst>
              <a:ext uri="{FF2B5EF4-FFF2-40B4-BE49-F238E27FC236}">
                <a16:creationId xmlns:a16="http://schemas.microsoft.com/office/drawing/2014/main" id="{8C9F6460-63FD-240C-838A-AC3A2CFA83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8746" y="0"/>
            <a:ext cx="5326508" cy="6858000"/>
          </a:xfrm>
          <a:prstGeom prst="rect">
            <a:avLst/>
          </a:prstGeom>
        </p:spPr>
      </p:pic>
      <p:sp>
        <p:nvSpPr>
          <p:cNvPr id="4" name="Title 3">
            <a:extLst>
              <a:ext uri="{FF2B5EF4-FFF2-40B4-BE49-F238E27FC236}">
                <a16:creationId xmlns:a16="http://schemas.microsoft.com/office/drawing/2014/main" id="{957E1109-C8C9-48D9-9AB6-2F9B43673309}"/>
              </a:ext>
            </a:extLst>
          </p:cNvPr>
          <p:cNvSpPr>
            <a:spLocks noGrp="1"/>
          </p:cNvSpPr>
          <p:nvPr>
            <p:ph type="title"/>
          </p:nvPr>
        </p:nvSpPr>
        <p:spPr>
          <a:xfrm>
            <a:off x="1178804" y="137539"/>
            <a:ext cx="7520001" cy="545335"/>
          </a:xfrm>
        </p:spPr>
        <p:txBody>
          <a:bodyPr/>
          <a:lstStyle/>
          <a:p>
            <a:r>
              <a:rPr lang="en-US" dirty="0">
                <a:solidFill>
                  <a:srgbClr val="FF0000"/>
                </a:solidFill>
              </a:rPr>
              <a:t>Database Engine</a:t>
            </a:r>
          </a:p>
        </p:txBody>
      </p:sp>
      <mc:AlternateContent xmlns:mc="http://schemas.openxmlformats.org/markup-compatibility/2006">
        <mc:Choice xmlns:p14="http://schemas.microsoft.com/office/powerpoint/2010/main" Requires="p14">
          <p:contentPart p14:bwMode="auto" r:id="rId4">
            <p14:nvContentPartPr>
              <p14:cNvPr id="2" name="Ink 1">
                <a:extLst>
                  <a:ext uri="{FF2B5EF4-FFF2-40B4-BE49-F238E27FC236}">
                    <a16:creationId xmlns:a16="http://schemas.microsoft.com/office/drawing/2014/main" id="{3FEAA90B-FD62-77B3-608D-86460B4A0D3B}"/>
                  </a:ext>
                </a:extLst>
              </p14:cNvPr>
              <p14:cNvContentPartPr/>
              <p14:nvPr/>
            </p14:nvContentPartPr>
            <p14:xfrm>
              <a:off x="3334320" y="2966760"/>
              <a:ext cx="219960" cy="2899080"/>
            </p14:xfrm>
          </p:contentPart>
        </mc:Choice>
        <mc:Fallback>
          <p:pic>
            <p:nvPicPr>
              <p:cNvPr id="2" name="Ink 1">
                <a:extLst>
                  <a:ext uri="{FF2B5EF4-FFF2-40B4-BE49-F238E27FC236}">
                    <a16:creationId xmlns:a16="http://schemas.microsoft.com/office/drawing/2014/main" id="{3FEAA90B-FD62-77B3-608D-86460B4A0D3B}"/>
                  </a:ext>
                </a:extLst>
              </p:cNvPr>
              <p:cNvPicPr/>
              <p:nvPr/>
            </p:nvPicPr>
            <p:blipFill>
              <a:blip r:embed="rId5"/>
              <a:stretch>
                <a:fillRect/>
              </a:stretch>
            </p:blipFill>
            <p:spPr>
              <a:xfrm>
                <a:off x="3324960" y="2957400"/>
                <a:ext cx="238680" cy="29178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Ink 2">
                <a:extLst>
                  <a:ext uri="{FF2B5EF4-FFF2-40B4-BE49-F238E27FC236}">
                    <a16:creationId xmlns:a16="http://schemas.microsoft.com/office/drawing/2014/main" id="{5365AEBF-B94D-E99E-3F79-F241F718443C}"/>
                  </a:ext>
                </a:extLst>
              </p14:cNvPr>
              <p14:cNvContentPartPr/>
              <p14:nvPr/>
            </p14:nvContentPartPr>
            <p14:xfrm>
              <a:off x="5930280" y="3602160"/>
              <a:ext cx="1126800" cy="1251720"/>
            </p14:xfrm>
          </p:contentPart>
        </mc:Choice>
        <mc:Fallback>
          <p:pic>
            <p:nvPicPr>
              <p:cNvPr id="3" name="Ink 2">
                <a:extLst>
                  <a:ext uri="{FF2B5EF4-FFF2-40B4-BE49-F238E27FC236}">
                    <a16:creationId xmlns:a16="http://schemas.microsoft.com/office/drawing/2014/main" id="{5365AEBF-B94D-E99E-3F79-F241F718443C}"/>
                  </a:ext>
                </a:extLst>
              </p:cNvPr>
              <p:cNvPicPr/>
              <p:nvPr/>
            </p:nvPicPr>
            <p:blipFill>
              <a:blip r:embed="rId7"/>
              <a:stretch>
                <a:fillRect/>
              </a:stretch>
            </p:blipFill>
            <p:spPr>
              <a:xfrm>
                <a:off x="5920920" y="3592800"/>
                <a:ext cx="1145520" cy="1270440"/>
              </a:xfrm>
              <a:prstGeom prst="rect">
                <a:avLst/>
              </a:prstGeom>
            </p:spPr>
          </p:pic>
        </mc:Fallback>
      </mc:AlternateContent>
    </p:spTree>
    <p:extLst>
      <p:ext uri="{BB962C8B-B14F-4D97-AF65-F5344CB8AC3E}">
        <p14:creationId xmlns:p14="http://schemas.microsoft.com/office/powerpoint/2010/main" val="10698242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AU" dirty="0">
                <a:latin typeface="Helvetica"/>
                <a:cs typeface="Helvetica"/>
              </a:rPr>
              <a:t>Topics</a:t>
            </a:r>
          </a:p>
        </p:txBody>
      </p:sp>
      <p:sp>
        <p:nvSpPr>
          <p:cNvPr id="4099" name="Rectangle 3"/>
          <p:cNvSpPr>
            <a:spLocks noGrp="1" noChangeArrowheads="1"/>
          </p:cNvSpPr>
          <p:nvPr>
            <p:ph type="body" idx="1"/>
          </p:nvPr>
        </p:nvSpPr>
        <p:spPr>
          <a:xfrm>
            <a:off x="271849" y="960437"/>
            <a:ext cx="8649729" cy="5625419"/>
          </a:xfrm>
        </p:spPr>
        <p:txBody>
          <a:bodyPr/>
          <a:lstStyle/>
          <a:p>
            <a:pPr>
              <a:lnSpc>
                <a:spcPts val="3180"/>
              </a:lnSpc>
              <a:buFontTx/>
              <a:buNone/>
            </a:pPr>
            <a:endParaRPr lang="en-AU" sz="2200" b="0" dirty="0">
              <a:latin typeface="Helvetica"/>
              <a:cs typeface="Helvetica"/>
            </a:endParaRPr>
          </a:p>
          <a:p>
            <a:pPr marL="342900" indent="-342900">
              <a:lnSpc>
                <a:spcPts val="3180"/>
              </a:lnSpc>
              <a:buFontTx/>
              <a:buChar char="-"/>
            </a:pPr>
            <a:r>
              <a:rPr lang="en-AU" sz="2200" b="0" dirty="0">
                <a:latin typeface="Helvetica"/>
                <a:cs typeface="Helvetica"/>
              </a:rPr>
              <a:t>Transaction concepts</a:t>
            </a:r>
          </a:p>
          <a:p>
            <a:pPr marL="342900" indent="-342900">
              <a:lnSpc>
                <a:spcPts val="3180"/>
              </a:lnSpc>
              <a:buFontTx/>
              <a:buChar char="-"/>
            </a:pPr>
            <a:r>
              <a:rPr lang="en-AU" sz="2200" dirty="0">
                <a:latin typeface="Helvetica"/>
                <a:cs typeface="Helvetica"/>
              </a:rPr>
              <a:t>Different types of transactions</a:t>
            </a:r>
            <a:endParaRPr lang="en-AU" sz="2200" b="0" dirty="0">
              <a:latin typeface="Helvetica"/>
              <a:cs typeface="Helvetica"/>
            </a:endParaRPr>
          </a:p>
          <a:p>
            <a:pPr marL="342900" indent="-342900">
              <a:lnSpc>
                <a:spcPts val="3180"/>
              </a:lnSpc>
              <a:buFontTx/>
              <a:buChar char="-"/>
            </a:pPr>
            <a:r>
              <a:rPr lang="en-AU" sz="2200" dirty="0">
                <a:latin typeface="Helvetica"/>
                <a:cs typeface="Helvetica"/>
              </a:rPr>
              <a:t>Concurrent use of data and its issues </a:t>
            </a:r>
          </a:p>
          <a:p>
            <a:pPr marL="342900" indent="-342900">
              <a:lnSpc>
                <a:spcPts val="3180"/>
              </a:lnSpc>
              <a:buFontTx/>
              <a:buChar char="-"/>
            </a:pPr>
            <a:r>
              <a:rPr lang="en-AU" sz="2200" b="0" dirty="0">
                <a:latin typeface="Helvetica"/>
                <a:cs typeface="Helvetica"/>
              </a:rPr>
              <a:t>Isolation concepts - </a:t>
            </a:r>
            <a:r>
              <a:rPr kumimoji="0" lang="en-AU" altLang="en-US" sz="2400" b="0" i="0" u="none" strike="noStrike" kern="1200" cap="none" spc="0" normalizeH="0" baseline="0" noProof="0" dirty="0">
                <a:ln>
                  <a:noFill/>
                </a:ln>
                <a:solidFill>
                  <a:prstClr val="black"/>
                </a:solidFill>
                <a:effectLst/>
                <a:uLnTx/>
                <a:uFillTx/>
                <a:latin typeface="Calibri" panose="020F0502020204030204" pitchFamily="34" charset="0"/>
                <a:ea typeface="+mn-ea"/>
                <a:cs typeface="Calibri" panose="020F0502020204030204" pitchFamily="34" charset="0"/>
              </a:rPr>
              <a:t>ensuring that concurrent transactions leaves the DB in the same state as if they were executed separately</a:t>
            </a:r>
          </a:p>
          <a:p>
            <a:pPr marL="342900" indent="-342900">
              <a:lnSpc>
                <a:spcPts val="3180"/>
              </a:lnSpc>
              <a:buFontTx/>
              <a:buChar char="-"/>
            </a:pPr>
            <a:r>
              <a:rPr lang="en-AU" sz="2400" dirty="0">
                <a:solidFill>
                  <a:prstClr val="black"/>
                </a:solidFill>
                <a:latin typeface="Calibri" panose="020F0502020204030204" pitchFamily="34" charset="0"/>
                <a:cs typeface="Calibri" panose="020F0502020204030204" pitchFamily="34" charset="0"/>
              </a:rPr>
              <a:t>How to achieve isolation while keeping good efficiency</a:t>
            </a:r>
            <a:endParaRPr lang="en-AU" sz="2200" b="0" dirty="0">
              <a:latin typeface="Helvetica"/>
              <a:cs typeface="Helvetica"/>
            </a:endParaRPr>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A4A8EB5B-D0D5-381C-B972-D25B926BF15F}"/>
                  </a:ext>
                </a:extLst>
              </p14:cNvPr>
              <p14:cNvContentPartPr/>
              <p14:nvPr/>
            </p14:nvContentPartPr>
            <p14:xfrm>
              <a:off x="1019520" y="1553760"/>
              <a:ext cx="7885440" cy="2971440"/>
            </p14:xfrm>
          </p:contentPart>
        </mc:Choice>
        <mc:Fallback>
          <p:pic>
            <p:nvPicPr>
              <p:cNvPr id="2" name="Ink 1">
                <a:extLst>
                  <a:ext uri="{FF2B5EF4-FFF2-40B4-BE49-F238E27FC236}">
                    <a16:creationId xmlns:a16="http://schemas.microsoft.com/office/drawing/2014/main" id="{A4A8EB5B-D0D5-381C-B972-D25B926BF15F}"/>
                  </a:ext>
                </a:extLst>
              </p:cNvPr>
              <p:cNvPicPr/>
              <p:nvPr/>
            </p:nvPicPr>
            <p:blipFill>
              <a:blip r:embed="rId4"/>
              <a:stretch>
                <a:fillRect/>
              </a:stretch>
            </p:blipFill>
            <p:spPr>
              <a:xfrm>
                <a:off x="1010160" y="1544400"/>
                <a:ext cx="7904160" cy="2990160"/>
              </a:xfrm>
              <a:prstGeom prst="rect">
                <a:avLst/>
              </a:prstGeom>
            </p:spPr>
          </p:pic>
        </mc:Fallback>
      </mc:AlternateContent>
    </p:spTree>
    <p:extLst>
      <p:ext uri="{BB962C8B-B14F-4D97-AF65-F5344CB8AC3E}">
        <p14:creationId xmlns:p14="http://schemas.microsoft.com/office/powerpoint/2010/main" val="1660444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AU" dirty="0">
                <a:latin typeface="Helvetica"/>
                <a:cs typeface="Helvetica"/>
              </a:rPr>
              <a:t>Database Transactions</a:t>
            </a:r>
          </a:p>
        </p:txBody>
      </p:sp>
      <p:sp>
        <p:nvSpPr>
          <p:cNvPr id="4099" name="Rectangle 3"/>
          <p:cNvSpPr>
            <a:spLocks noGrp="1" noChangeArrowheads="1"/>
          </p:cNvSpPr>
          <p:nvPr>
            <p:ph type="body" idx="1"/>
          </p:nvPr>
        </p:nvSpPr>
        <p:spPr>
          <a:xfrm>
            <a:off x="271849" y="960437"/>
            <a:ext cx="8649729" cy="5625419"/>
          </a:xfrm>
        </p:spPr>
        <p:txBody>
          <a:bodyPr/>
          <a:lstStyle/>
          <a:p>
            <a:pPr>
              <a:lnSpc>
                <a:spcPts val="3180"/>
              </a:lnSpc>
              <a:buFontTx/>
              <a:buNone/>
            </a:pPr>
            <a:endParaRPr lang="en-AU" sz="2200" b="0" dirty="0">
              <a:latin typeface="Helvetica"/>
              <a:cs typeface="Helvetica"/>
            </a:endParaRPr>
          </a:p>
          <a:p>
            <a:pPr>
              <a:lnSpc>
                <a:spcPts val="3180"/>
              </a:lnSpc>
            </a:pPr>
            <a:r>
              <a:rPr lang="en-AU" sz="2200" b="0" dirty="0">
                <a:latin typeface="Helvetica"/>
                <a:cs typeface="Helvetica"/>
              </a:rPr>
              <a:t>Transaction - A unit of work in a database</a:t>
            </a:r>
            <a:endParaRPr lang="en-AU" sz="2200" dirty="0">
              <a:latin typeface="Helvetica"/>
              <a:cs typeface="Helvetica"/>
            </a:endParaRPr>
          </a:p>
          <a:p>
            <a:pPr marL="342900" indent="-342900">
              <a:lnSpc>
                <a:spcPts val="3180"/>
              </a:lnSpc>
              <a:buFontTx/>
              <a:buChar char="-"/>
            </a:pPr>
            <a:r>
              <a:rPr lang="en-AU" sz="2200" b="0" dirty="0">
                <a:latin typeface="Helvetica"/>
                <a:cs typeface="Helvetica"/>
              </a:rPr>
              <a:t>A transaction can ha</a:t>
            </a:r>
            <a:r>
              <a:rPr lang="en-AU" sz="2200" dirty="0">
                <a:latin typeface="Helvetica"/>
                <a:cs typeface="Helvetica"/>
              </a:rPr>
              <a:t>ve any number and type of operations in it</a:t>
            </a:r>
          </a:p>
          <a:p>
            <a:pPr marL="342900" indent="-342900">
              <a:lnSpc>
                <a:spcPts val="3180"/>
              </a:lnSpc>
              <a:buFontTx/>
              <a:buChar char="-"/>
            </a:pPr>
            <a:r>
              <a:rPr lang="en-AU" sz="2200" dirty="0">
                <a:latin typeface="Helvetica"/>
                <a:cs typeface="Helvetica"/>
              </a:rPr>
              <a:t>Either happens as a whole or not</a:t>
            </a:r>
          </a:p>
          <a:p>
            <a:pPr marL="342900" indent="-342900">
              <a:lnSpc>
                <a:spcPts val="3180"/>
              </a:lnSpc>
              <a:buFontTx/>
              <a:buChar char="-"/>
            </a:pPr>
            <a:r>
              <a:rPr lang="en-AU" sz="2200" dirty="0">
                <a:latin typeface="Helvetica"/>
                <a:cs typeface="Helvetica"/>
              </a:rPr>
              <a:t>Transactions ideally have four properties, commonly known as ACID properties</a:t>
            </a:r>
            <a:endParaRPr lang="en-AU" sz="2200" b="0" dirty="0">
              <a:latin typeface="Helvetica"/>
              <a:cs typeface="Helvetica"/>
            </a:endParaRPr>
          </a:p>
        </p:txBody>
      </p:sp>
    </p:spTree>
    <p:extLst>
      <p:ext uri="{BB962C8B-B14F-4D97-AF65-F5344CB8AC3E}">
        <p14:creationId xmlns:p14="http://schemas.microsoft.com/office/powerpoint/2010/main" val="1670390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AU" dirty="0">
                <a:latin typeface="Helvetica"/>
                <a:cs typeface="Helvetica"/>
              </a:rPr>
              <a:t>Transaction models</a:t>
            </a:r>
          </a:p>
        </p:txBody>
      </p:sp>
      <p:sp>
        <p:nvSpPr>
          <p:cNvPr id="4099" name="Rectangle 3"/>
          <p:cNvSpPr>
            <a:spLocks noGrp="1" noChangeArrowheads="1"/>
          </p:cNvSpPr>
          <p:nvPr>
            <p:ph type="body" idx="1"/>
          </p:nvPr>
        </p:nvSpPr>
        <p:spPr>
          <a:xfrm>
            <a:off x="271849" y="960437"/>
            <a:ext cx="8649729" cy="5625419"/>
          </a:xfrm>
        </p:spPr>
        <p:txBody>
          <a:bodyPr/>
          <a:lstStyle/>
          <a:p>
            <a:pPr>
              <a:lnSpc>
                <a:spcPts val="3180"/>
              </a:lnSpc>
              <a:buFontTx/>
              <a:buNone/>
            </a:pPr>
            <a:endParaRPr lang="en-AU" dirty="0">
              <a:latin typeface="Helvetica"/>
              <a:cs typeface="Helvetica"/>
            </a:endParaRPr>
          </a:p>
          <a:p>
            <a:pPr>
              <a:lnSpc>
                <a:spcPts val="3180"/>
              </a:lnSpc>
              <a:buFontTx/>
              <a:buNone/>
            </a:pPr>
            <a:r>
              <a:rPr lang="en-AU" b="1" dirty="0">
                <a:latin typeface="Helvetica"/>
                <a:cs typeface="Helvetica"/>
              </a:rPr>
              <a:t>ACID (Atomicity, Consistency, Isolation, Durability) properties:</a:t>
            </a:r>
          </a:p>
          <a:p>
            <a:pPr marL="0" indent="0">
              <a:lnSpc>
                <a:spcPts val="3180"/>
              </a:lnSpc>
              <a:buNone/>
            </a:pPr>
            <a:r>
              <a:rPr lang="en-AU" b="1" dirty="0">
                <a:latin typeface="Helvetica"/>
                <a:cs typeface="Helvetica"/>
              </a:rPr>
              <a:t>Atomicity</a:t>
            </a:r>
            <a:r>
              <a:rPr lang="en-AU" dirty="0">
                <a:latin typeface="Helvetica"/>
                <a:cs typeface="Helvetica"/>
              </a:rPr>
              <a:t> - All changes to data are performed as if they are a single operation. That is, all the changes are performed, or none of them are.</a:t>
            </a:r>
          </a:p>
          <a:p>
            <a:pPr>
              <a:lnSpc>
                <a:spcPts val="3180"/>
              </a:lnSpc>
            </a:pPr>
            <a:r>
              <a:rPr lang="en-AU" dirty="0">
                <a:latin typeface="Helvetica"/>
                <a:cs typeface="Helvetica"/>
              </a:rPr>
              <a:t>Example – A transaction that (</a:t>
            </a:r>
            <a:r>
              <a:rPr lang="en-AU" dirty="0" err="1">
                <a:latin typeface="Helvetica"/>
                <a:cs typeface="Helvetica"/>
              </a:rPr>
              <a:t>i</a:t>
            </a:r>
            <a:r>
              <a:rPr lang="en-AU" dirty="0">
                <a:latin typeface="Helvetica"/>
                <a:cs typeface="Helvetica"/>
              </a:rPr>
              <a:t>) subtracts $100 if balance &gt;100 (ii) deposits $100 to another account</a:t>
            </a:r>
          </a:p>
          <a:p>
            <a:pPr>
              <a:lnSpc>
                <a:spcPts val="3180"/>
              </a:lnSpc>
            </a:pPr>
            <a:r>
              <a:rPr lang="en-AU" dirty="0">
                <a:latin typeface="Helvetica"/>
                <a:cs typeface="Helvetica"/>
              </a:rPr>
              <a:t> (both actions with either happen together or none will happen)</a:t>
            </a:r>
          </a:p>
          <a:p>
            <a:pPr marL="0" lvl="1" indent="0">
              <a:lnSpc>
                <a:spcPts val="3180"/>
              </a:lnSpc>
              <a:buNone/>
            </a:pPr>
            <a:endParaRPr lang="en-AU" sz="1800" b="0" dirty="0">
              <a:latin typeface="Helvetica"/>
              <a:cs typeface="Helvetica"/>
            </a:endParaRPr>
          </a:p>
          <a:p>
            <a:pPr>
              <a:lnSpc>
                <a:spcPts val="3180"/>
              </a:lnSpc>
            </a:pPr>
            <a:endParaRPr lang="en-AU" sz="1800" b="0" dirty="0">
              <a:latin typeface="Helvetica"/>
              <a:cs typeface="Helvetica"/>
            </a:endParaRPr>
          </a:p>
        </p:txBody>
      </p:sp>
    </p:spTree>
    <p:extLst>
      <p:ext uri="{BB962C8B-B14F-4D97-AF65-F5344CB8AC3E}">
        <p14:creationId xmlns:p14="http://schemas.microsoft.com/office/powerpoint/2010/main" val="3407541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r>
              <a:rPr lang="en-AU" dirty="0">
                <a:latin typeface="Helvetica"/>
                <a:cs typeface="Helvetica"/>
              </a:rPr>
              <a:t>Transaction models</a:t>
            </a:r>
          </a:p>
        </p:txBody>
      </p:sp>
      <p:sp>
        <p:nvSpPr>
          <p:cNvPr id="4099" name="Rectangle 3"/>
          <p:cNvSpPr>
            <a:spLocks noGrp="1" noChangeArrowheads="1"/>
          </p:cNvSpPr>
          <p:nvPr>
            <p:ph type="body" idx="1"/>
          </p:nvPr>
        </p:nvSpPr>
        <p:spPr>
          <a:xfrm>
            <a:off x="271849" y="960437"/>
            <a:ext cx="8649729" cy="5625419"/>
          </a:xfrm>
        </p:spPr>
        <p:txBody>
          <a:bodyPr/>
          <a:lstStyle/>
          <a:p>
            <a:pPr>
              <a:lnSpc>
                <a:spcPts val="3180"/>
              </a:lnSpc>
              <a:buFontTx/>
              <a:buNone/>
            </a:pPr>
            <a:endParaRPr lang="en-AU" dirty="0">
              <a:latin typeface="Helvetica"/>
              <a:cs typeface="Helvetica"/>
            </a:endParaRPr>
          </a:p>
          <a:p>
            <a:pPr>
              <a:lnSpc>
                <a:spcPts val="3180"/>
              </a:lnSpc>
              <a:buFontTx/>
              <a:buNone/>
            </a:pPr>
            <a:r>
              <a:rPr lang="en-AU" b="1" dirty="0">
                <a:latin typeface="Helvetica"/>
                <a:cs typeface="Helvetica"/>
              </a:rPr>
              <a:t>ACID (Atomicity, Consistency, Isolation, Durability) properties:</a:t>
            </a:r>
            <a:endParaRPr lang="en-AU" sz="1800" b="1" dirty="0">
              <a:latin typeface="Helvetica"/>
              <a:cs typeface="Helvetica"/>
            </a:endParaRPr>
          </a:p>
          <a:p>
            <a:pPr>
              <a:lnSpc>
                <a:spcPts val="3180"/>
              </a:lnSpc>
            </a:pPr>
            <a:r>
              <a:rPr lang="en-AU" b="1" dirty="0">
                <a:latin typeface="Helvetica"/>
                <a:cs typeface="Helvetica"/>
              </a:rPr>
              <a:t>Consistency</a:t>
            </a:r>
            <a:r>
              <a:rPr lang="en-AU" dirty="0">
                <a:latin typeface="Helvetica"/>
                <a:cs typeface="Helvetica"/>
              </a:rPr>
              <a:t> - Data is in a ‘consistent’ state when a transaction starts and when it ends – in other words, any data written to the database must be valid according to all defined rules (e.g., no duplicate student ID, no negative fund transfer, etc.)</a:t>
            </a:r>
          </a:p>
          <a:p>
            <a:pPr lvl="1">
              <a:lnSpc>
                <a:spcPts val="3180"/>
              </a:lnSpc>
            </a:pPr>
            <a:r>
              <a:rPr lang="en-AU" sz="1800" dirty="0">
                <a:latin typeface="Helvetica"/>
                <a:cs typeface="Helvetica"/>
              </a:rPr>
              <a:t>What is ‘consistent’ - depends on the application and context constraints</a:t>
            </a:r>
          </a:p>
          <a:p>
            <a:pPr lvl="1">
              <a:lnSpc>
                <a:spcPts val="3180"/>
              </a:lnSpc>
            </a:pPr>
            <a:r>
              <a:rPr lang="en-AU" sz="1800" dirty="0">
                <a:latin typeface="Helvetica"/>
                <a:cs typeface="Helvetica"/>
              </a:rPr>
              <a:t>It is not easily computable in general</a:t>
            </a:r>
            <a:endParaRPr lang="en-AU" sz="1800" b="0" dirty="0">
              <a:latin typeface="Helvetica"/>
              <a:cs typeface="Helvetica"/>
            </a:endParaRPr>
          </a:p>
          <a:p>
            <a:pPr lvl="1">
              <a:lnSpc>
                <a:spcPts val="3180"/>
              </a:lnSpc>
            </a:pPr>
            <a:r>
              <a:rPr lang="en-AU" sz="1800" b="0" dirty="0">
                <a:latin typeface="Helvetica"/>
                <a:cs typeface="Helvetica"/>
              </a:rPr>
              <a:t>Only restricted type of consistency can be guaranteed, e.g. serializable transactions which will be discussed later.</a:t>
            </a:r>
          </a:p>
        </p:txBody>
      </p:sp>
    </p:spTree>
    <p:extLst>
      <p:ext uri="{BB962C8B-B14F-4D97-AF65-F5344CB8AC3E}">
        <p14:creationId xmlns:p14="http://schemas.microsoft.com/office/powerpoint/2010/main" val="2348649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AU">
                <a:latin typeface="Helvetica"/>
                <a:cs typeface="Helvetica"/>
              </a:rPr>
              <a:t>Transaction models ...</a:t>
            </a:r>
          </a:p>
        </p:txBody>
      </p:sp>
      <p:sp>
        <p:nvSpPr>
          <p:cNvPr id="5123" name="Rectangle 3"/>
          <p:cNvSpPr>
            <a:spLocks noGrp="1" noChangeArrowheads="1"/>
          </p:cNvSpPr>
          <p:nvPr>
            <p:ph type="body" idx="1"/>
          </p:nvPr>
        </p:nvSpPr>
        <p:spPr>
          <a:xfrm>
            <a:off x="316393" y="960438"/>
            <a:ext cx="8550876" cy="5314950"/>
          </a:xfrm>
        </p:spPr>
        <p:txBody>
          <a:bodyPr/>
          <a:lstStyle/>
          <a:p>
            <a:pPr marL="0" indent="0">
              <a:lnSpc>
                <a:spcPts val="3180"/>
              </a:lnSpc>
              <a:buNone/>
            </a:pPr>
            <a:endParaRPr lang="en-AU" dirty="0">
              <a:latin typeface="Helvetica"/>
              <a:cs typeface="Helvetica"/>
            </a:endParaRPr>
          </a:p>
          <a:p>
            <a:pPr marL="0" indent="0">
              <a:lnSpc>
                <a:spcPts val="3180"/>
              </a:lnSpc>
              <a:buNone/>
            </a:pPr>
            <a:r>
              <a:rPr lang="en-AU" b="1" dirty="0">
                <a:latin typeface="Helvetica"/>
                <a:cs typeface="Helvetica"/>
              </a:rPr>
              <a:t>ACID (Atomicity, Consistency, Isolation, Durability) properties: </a:t>
            </a:r>
          </a:p>
          <a:p>
            <a:pPr>
              <a:lnSpc>
                <a:spcPts val="3180"/>
              </a:lnSpc>
            </a:pPr>
            <a:r>
              <a:rPr lang="en-AU" b="1" dirty="0">
                <a:latin typeface="Helvetica"/>
                <a:cs typeface="Helvetica"/>
              </a:rPr>
              <a:t>Isolation-</a:t>
            </a:r>
            <a:r>
              <a:rPr lang="en-AU" dirty="0">
                <a:latin typeface="Helvetica"/>
                <a:cs typeface="Helvetica"/>
              </a:rPr>
              <a:t> transaction are executed as if it is the only one in the system. </a:t>
            </a:r>
          </a:p>
          <a:p>
            <a:pPr lvl="1">
              <a:lnSpc>
                <a:spcPts val="3180"/>
              </a:lnSpc>
            </a:pPr>
            <a:r>
              <a:rPr lang="en-AU" b="0" dirty="0"/>
              <a:t>For example, in an application that transfers funds from one account to another, the isolation ensures that another transaction sees the transferred funds in one account or the other, but not in both, nor in neither.</a:t>
            </a:r>
            <a:endParaRPr lang="en-AU" b="0" dirty="0">
              <a:latin typeface="Helvetica"/>
              <a:cs typeface="Helvetica"/>
            </a:endParaRPr>
          </a:p>
          <a:p>
            <a:pPr>
              <a:lnSpc>
                <a:spcPts val="3180"/>
              </a:lnSpc>
            </a:pPr>
            <a:endParaRPr lang="en-AU" dirty="0">
              <a:latin typeface="Helvetica"/>
              <a:cs typeface="Helvetica"/>
            </a:endParaRPr>
          </a:p>
          <a:p>
            <a:pPr>
              <a:lnSpc>
                <a:spcPts val="3180"/>
              </a:lnSpc>
            </a:pPr>
            <a:r>
              <a:rPr lang="en-AU" b="1" dirty="0">
                <a:latin typeface="Helvetica"/>
                <a:cs typeface="Helvetica"/>
              </a:rPr>
              <a:t>Durability-</a:t>
            </a:r>
            <a:r>
              <a:rPr lang="en-AU" dirty="0">
                <a:latin typeface="Helvetica"/>
                <a:cs typeface="Helvetica"/>
              </a:rPr>
              <a:t> the system should tolerate system failures and any </a:t>
            </a:r>
            <a:r>
              <a:rPr lang="en-AU" dirty="0">
                <a:solidFill>
                  <a:srgbClr val="000099"/>
                </a:solidFill>
                <a:latin typeface="Helvetica"/>
                <a:cs typeface="Helvetica"/>
              </a:rPr>
              <a:t>committed updates</a:t>
            </a:r>
            <a:r>
              <a:rPr lang="en-AU" dirty="0">
                <a:latin typeface="Helvetica"/>
                <a:cs typeface="Helvetica"/>
              </a:rPr>
              <a:t> should not be lost. </a:t>
            </a:r>
          </a:p>
          <a:p>
            <a:pPr marL="0" indent="0">
              <a:lnSpc>
                <a:spcPts val="3180"/>
              </a:lnSpc>
              <a:buNone/>
            </a:pPr>
            <a:endParaRPr lang="en-AU" b="0" dirty="0">
              <a:latin typeface="Helvetica"/>
              <a:cs typeface="Helvetica"/>
            </a:endParaRPr>
          </a:p>
        </p:txBody>
      </p:sp>
    </p:spTree>
    <p:extLst>
      <p:ext uri="{BB962C8B-B14F-4D97-AF65-F5344CB8AC3E}">
        <p14:creationId xmlns:p14="http://schemas.microsoft.com/office/powerpoint/2010/main" val="1009190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a:lnSpc>
                <a:spcPts val="3840"/>
              </a:lnSpc>
            </a:pPr>
            <a:r>
              <a:rPr lang="en-AU" dirty="0">
                <a:latin typeface="Helvetica"/>
                <a:cs typeface="Helvetica"/>
              </a:rPr>
              <a:t>Transaction models (cont.)</a:t>
            </a:r>
          </a:p>
        </p:txBody>
      </p:sp>
      <p:sp>
        <p:nvSpPr>
          <p:cNvPr id="8195" name="Rectangle 3"/>
          <p:cNvSpPr>
            <a:spLocks noGrp="1" noChangeArrowheads="1"/>
          </p:cNvSpPr>
          <p:nvPr>
            <p:ph type="body" idx="1"/>
          </p:nvPr>
        </p:nvSpPr>
        <p:spPr/>
        <p:txBody>
          <a:bodyPr/>
          <a:lstStyle/>
          <a:p>
            <a:pPr>
              <a:lnSpc>
                <a:spcPts val="3840"/>
              </a:lnSpc>
            </a:pPr>
            <a:r>
              <a:rPr lang="en-AU" dirty="0">
                <a:latin typeface="Helvetica"/>
                <a:cs typeface="Helvetica"/>
              </a:rPr>
              <a:t>Types of Actions</a:t>
            </a:r>
          </a:p>
          <a:p>
            <a:pPr lvl="1">
              <a:lnSpc>
                <a:spcPts val="3840"/>
              </a:lnSpc>
              <a:buFontTx/>
              <a:buNone/>
            </a:pPr>
            <a:r>
              <a:rPr lang="en-AU" b="0" dirty="0">
                <a:latin typeface="Helvetica"/>
                <a:cs typeface="Helvetica"/>
              </a:rPr>
              <a:t>- </a:t>
            </a:r>
            <a:r>
              <a:rPr lang="en-AU" b="1" dirty="0">
                <a:latin typeface="Helvetica"/>
                <a:cs typeface="Helvetica"/>
              </a:rPr>
              <a:t>Unprotected actions</a:t>
            </a:r>
            <a:r>
              <a:rPr lang="en-AU" b="0" dirty="0">
                <a:latin typeface="Helvetica"/>
                <a:cs typeface="Helvetica"/>
              </a:rPr>
              <a:t> - no ACID property</a:t>
            </a:r>
          </a:p>
          <a:p>
            <a:pPr lvl="1">
              <a:lnSpc>
                <a:spcPts val="3840"/>
              </a:lnSpc>
              <a:buFontTx/>
              <a:buNone/>
            </a:pPr>
            <a:r>
              <a:rPr lang="en-AU" b="0" dirty="0">
                <a:latin typeface="Helvetica"/>
                <a:cs typeface="Helvetica"/>
              </a:rPr>
              <a:t>- </a:t>
            </a:r>
            <a:r>
              <a:rPr lang="en-AU" b="1" dirty="0">
                <a:latin typeface="Helvetica"/>
                <a:cs typeface="Helvetica"/>
              </a:rPr>
              <a:t>Protected actions -</a:t>
            </a:r>
            <a:r>
              <a:rPr lang="en-AU" b="0" dirty="0">
                <a:latin typeface="Helvetica"/>
                <a:cs typeface="Helvetica"/>
              </a:rPr>
              <a:t> these actions are </a:t>
            </a:r>
            <a:r>
              <a:rPr lang="en-AU" dirty="0">
                <a:latin typeface="Helvetica"/>
                <a:cs typeface="Helvetica"/>
              </a:rPr>
              <a:t>not externalised </a:t>
            </a:r>
            <a:r>
              <a:rPr lang="en-AU" b="0" dirty="0">
                <a:latin typeface="Helvetica"/>
                <a:cs typeface="Helvetica"/>
              </a:rPr>
              <a:t>before they are completely done. These actions are controlled and can be rolled back if required. These have ACID property.</a:t>
            </a:r>
          </a:p>
          <a:p>
            <a:pPr lvl="1">
              <a:lnSpc>
                <a:spcPts val="3840"/>
              </a:lnSpc>
              <a:buFontTx/>
              <a:buNone/>
            </a:pPr>
            <a:r>
              <a:rPr lang="en-AU" b="0" dirty="0">
                <a:latin typeface="Helvetica"/>
                <a:cs typeface="Helvetica"/>
              </a:rPr>
              <a:t>- </a:t>
            </a:r>
            <a:r>
              <a:rPr lang="en-AU" b="1" dirty="0">
                <a:latin typeface="Helvetica"/>
                <a:cs typeface="Helvetica"/>
              </a:rPr>
              <a:t>Real actions -</a:t>
            </a:r>
            <a:r>
              <a:rPr lang="en-AU" b="0" dirty="0">
                <a:latin typeface="Helvetica"/>
                <a:cs typeface="Helvetica"/>
              </a:rPr>
              <a:t> these are real physical actions once performed cannot be undone. In many situations, atomicity is not possible with real actions (e.g., firing two rockets as a single atomic action)</a:t>
            </a:r>
          </a:p>
        </p:txBody>
      </p:sp>
    </p:spTree>
    <p:extLst>
      <p:ext uri="{BB962C8B-B14F-4D97-AF65-F5344CB8AC3E}">
        <p14:creationId xmlns:p14="http://schemas.microsoft.com/office/powerpoint/2010/main" val="4286260752"/>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BCAD9863-0434-44F9-A667-B8B16E2A364F}"/>
    </a:ext>
  </a:extLst>
</a:theme>
</file>

<file path=ppt/theme/theme2.xml><?xml version="1.0" encoding="utf-8"?>
<a:theme xmlns:a="http://schemas.openxmlformats.org/drawingml/2006/main" name="University of Melbourne Patterns">
  <a:themeElements>
    <a:clrScheme name="University of Melbourne Patterns">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634621EA-2EBA-413F-838D-A55D20DCED68}"/>
    </a:ext>
  </a:extLst>
</a:theme>
</file>

<file path=ppt/theme/theme3.xml><?xml version="1.0" encoding="utf-8"?>
<a:theme xmlns:a="http://schemas.openxmlformats.org/drawingml/2006/main" name="University of Melbourne-Layout B">
  <a:themeElements>
    <a:clrScheme name="University of Melbourne-Layout B">
      <a:dk1>
        <a:sysClr val="windowText" lastClr="000000"/>
      </a:dk1>
      <a:lt1>
        <a:sysClr val="window" lastClr="FFFFFF"/>
      </a:lt1>
      <a:dk2>
        <a:srgbClr val="094183"/>
      </a:dk2>
      <a:lt2>
        <a:srgbClr val="FFFFFF"/>
      </a:lt2>
      <a:accent1>
        <a:srgbClr val="094183"/>
      </a:accent1>
      <a:accent2>
        <a:srgbClr val="7CBDCE"/>
      </a:accent2>
      <a:accent3>
        <a:srgbClr val="6DAF7F"/>
      </a:accent3>
      <a:accent4>
        <a:srgbClr val="02707F"/>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UoM-PowerPoint-template-4x3-3.potx" id="{ED2CEC12-0138-415C-8229-515B5A229484}" vid="{C8CA260C-D61C-4B41-82A3-DC26F36DCC6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8C0C26A48D83E246BCC180686CF30DBF" ma:contentTypeVersion="10" ma:contentTypeDescription="Create a new document." ma:contentTypeScope="" ma:versionID="f5fb637efab97b422617e6128cfefb55">
  <xsd:schema xmlns:xsd="http://www.w3.org/2001/XMLSchema" xmlns:xs="http://www.w3.org/2001/XMLSchema" xmlns:p="http://schemas.microsoft.com/office/2006/metadata/properties" xmlns:ns3="149c9475-b3c6-4a4d-b863-18cafd376046" xmlns:ns4="42c67906-633c-464e-8a7c-44fa02feb595" targetNamespace="http://schemas.microsoft.com/office/2006/metadata/properties" ma:root="true" ma:fieldsID="895bc302b95148f97059786eaf738e2d" ns3:_="" ns4:_="">
    <xsd:import namespace="149c9475-b3c6-4a4d-b863-18cafd376046"/>
    <xsd:import namespace="42c67906-633c-464e-8a7c-44fa02feb595"/>
    <xsd:element name="properties">
      <xsd:complexType>
        <xsd:sequence>
          <xsd:element name="documentManagement">
            <xsd:complexType>
              <xsd:all>
                <xsd:element ref="ns3:SharedWithUsers"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9c9475-b3c6-4a4d-b863-18cafd37604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42c67906-633c-464e-8a7c-44fa02feb59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907807C-512F-477E-9759-255DD4FFE893}">
  <ds:schemaRefs>
    <ds:schemaRef ds:uri="42c67906-633c-464e-8a7c-44fa02feb595"/>
    <ds:schemaRef ds:uri="http://purl.org/dc/dcmitype/"/>
    <ds:schemaRef ds:uri="http://purl.org/dc/terms/"/>
    <ds:schemaRef ds:uri="http://www.w3.org/XML/1998/namespace"/>
    <ds:schemaRef ds:uri="http://schemas.microsoft.com/office/2006/documentManagement/types"/>
    <ds:schemaRef ds:uri="http://schemas.microsoft.com/office/infopath/2007/PartnerControls"/>
    <ds:schemaRef ds:uri="http://schemas.openxmlformats.org/package/2006/metadata/core-properties"/>
    <ds:schemaRef ds:uri="149c9475-b3c6-4a4d-b863-18cafd376046"/>
    <ds:schemaRef ds:uri="http://schemas.microsoft.com/office/2006/metadata/properties"/>
    <ds:schemaRef ds:uri="http://purl.org/dc/elements/1.1/"/>
  </ds:schemaRefs>
</ds:datastoreItem>
</file>

<file path=customXml/itemProps2.xml><?xml version="1.0" encoding="utf-8"?>
<ds:datastoreItem xmlns:ds="http://schemas.openxmlformats.org/officeDocument/2006/customXml" ds:itemID="{33B11E67-18BF-4814-AA0E-FEE043F702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49c9475-b3c6-4a4d-b863-18cafd376046"/>
    <ds:schemaRef ds:uri="42c67906-633c-464e-8a7c-44fa02feb5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2808BBE-B09E-4051-BDC7-5E4C9BD7B3C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University of Melbourne</Template>
  <TotalTime>26286</TotalTime>
  <Words>2475</Words>
  <Application>Microsoft Macintosh PowerPoint</Application>
  <PresentationFormat>On-screen Show (4:3)</PresentationFormat>
  <Paragraphs>281</Paragraphs>
  <Slides>26</Slides>
  <Notes>24</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26</vt:i4>
      </vt:variant>
    </vt:vector>
  </HeadingPairs>
  <TitlesOfParts>
    <vt:vector size="35" baseType="lpstr">
      <vt:lpstr>Arial</vt:lpstr>
      <vt:lpstr>Calibri</vt:lpstr>
      <vt:lpstr>Georgia</vt:lpstr>
      <vt:lpstr>Helvetica</vt:lpstr>
      <vt:lpstr>Palatino Linotype</vt:lpstr>
      <vt:lpstr>Times New Roman</vt:lpstr>
      <vt:lpstr>University of Melbourne</vt:lpstr>
      <vt:lpstr>University of Melbourne Patterns</vt:lpstr>
      <vt:lpstr>University of Melbourne-Layout B</vt:lpstr>
      <vt:lpstr>COMP90050  Advanced Database Systems</vt:lpstr>
      <vt:lpstr>Core Concepts of Database management system </vt:lpstr>
      <vt:lpstr>Database Engine</vt:lpstr>
      <vt:lpstr>Topics</vt:lpstr>
      <vt:lpstr>Database Transactions</vt:lpstr>
      <vt:lpstr>Transaction models</vt:lpstr>
      <vt:lpstr>Transaction models</vt:lpstr>
      <vt:lpstr>Transaction models ...</vt:lpstr>
      <vt:lpstr>Transaction models (cont.)</vt:lpstr>
      <vt:lpstr>PowerPoint Presentation</vt:lpstr>
      <vt:lpstr>Embedded SQL example in C </vt:lpstr>
      <vt:lpstr>PowerPoint Presentation</vt:lpstr>
      <vt:lpstr>Some concepts…</vt:lpstr>
      <vt:lpstr>PowerPoint Presentation</vt:lpstr>
      <vt:lpstr>Flat Transaction</vt:lpstr>
      <vt:lpstr>Flat Transaction ...</vt:lpstr>
      <vt:lpstr>PowerPoint Presentation</vt:lpstr>
      <vt:lpstr>Let’s include a check on the account balance and  refusing any debit that overdraws the account.</vt:lpstr>
      <vt:lpstr>Limitations of Flat Transactions</vt:lpstr>
      <vt:lpstr>Limitations of Flat Transactions ...</vt:lpstr>
      <vt:lpstr>Flat transaction with save points</vt:lpstr>
      <vt:lpstr>Nested Transactions</vt:lpstr>
      <vt:lpstr>Nested Transaction Rules</vt:lpstr>
      <vt:lpstr>Transaction Processing Monitor</vt:lpstr>
      <vt:lpstr>TP monitor services</vt:lpstr>
      <vt:lpstr>TP Services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COMP90050  Advanced Database Systems</dc:title>
  <dc:creator>Farhana Choudhury</dc:creator>
  <cp:lastModifiedBy>Farhana Choudhury</cp:lastModifiedBy>
  <cp:revision>54</cp:revision>
  <cp:lastPrinted>2021-03-18T00:57:41Z</cp:lastPrinted>
  <dcterms:created xsi:type="dcterms:W3CDTF">2020-12-10T04:39:37Z</dcterms:created>
  <dcterms:modified xsi:type="dcterms:W3CDTF">2023-06-15T01:11:44Z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0x0101008C0C26A48D83E246BCC180686CF30DBF</vt:lpwstr>
  </property>
</Properties>
</file>

<file path=docProps/thumbnail.jpeg>
</file>